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D48B-D23F-43D7-B1AB-54E845543DBE}" type="datetimeFigureOut">
              <a:rPr lang="en-US" smtClean="0"/>
              <a:pPr/>
              <a:t>10/7/2009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E9B6-9B76-483E-A6EF-CB342E0B2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D48B-D23F-43D7-B1AB-54E845543DBE}" type="datetimeFigureOut">
              <a:rPr lang="en-US" smtClean="0"/>
              <a:pPr/>
              <a:t>10/7/2009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E9B6-9B76-483E-A6EF-CB342E0B2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D48B-D23F-43D7-B1AB-54E845543DBE}" type="datetimeFigureOut">
              <a:rPr lang="en-US" smtClean="0"/>
              <a:pPr/>
              <a:t>10/7/2009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E9B6-9B76-483E-A6EF-CB342E0B2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D48B-D23F-43D7-B1AB-54E845543DBE}" type="datetimeFigureOut">
              <a:rPr lang="en-US" smtClean="0"/>
              <a:pPr/>
              <a:t>10/7/2009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E9B6-9B76-483E-A6EF-CB342E0B2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D48B-D23F-43D7-B1AB-54E845543DBE}" type="datetimeFigureOut">
              <a:rPr lang="en-US" smtClean="0"/>
              <a:pPr/>
              <a:t>10/7/2009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E9B6-9B76-483E-A6EF-CB342E0B2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D48B-D23F-43D7-B1AB-54E845543DBE}" type="datetimeFigureOut">
              <a:rPr lang="en-US" smtClean="0"/>
              <a:pPr/>
              <a:t>10/7/2009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E9B6-9B76-483E-A6EF-CB342E0B2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D48B-D23F-43D7-B1AB-54E845543DBE}" type="datetimeFigureOut">
              <a:rPr lang="en-US" smtClean="0"/>
              <a:pPr/>
              <a:t>10/7/2009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E9B6-9B76-483E-A6EF-CB342E0B2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D48B-D23F-43D7-B1AB-54E845543DBE}" type="datetimeFigureOut">
              <a:rPr lang="en-US" smtClean="0"/>
              <a:pPr/>
              <a:t>10/7/2009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E9B6-9B76-483E-A6EF-CB342E0B2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D48B-D23F-43D7-B1AB-54E845543DBE}" type="datetimeFigureOut">
              <a:rPr lang="en-US" smtClean="0"/>
              <a:pPr/>
              <a:t>10/7/2009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E9B6-9B76-483E-A6EF-CB342E0B2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D48B-D23F-43D7-B1AB-54E845543DBE}" type="datetimeFigureOut">
              <a:rPr lang="en-US" smtClean="0"/>
              <a:pPr/>
              <a:t>10/7/2009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E9B6-9B76-483E-A6EF-CB342E0B2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D48B-D23F-43D7-B1AB-54E845543DBE}" type="datetimeFigureOut">
              <a:rPr lang="en-US" smtClean="0"/>
              <a:pPr/>
              <a:t>10/7/2009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E9B6-9B76-483E-A6EF-CB342E0B2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1D48B-D23F-43D7-B1AB-54E845543DBE}" type="datetimeFigureOut">
              <a:rPr lang="en-US" smtClean="0"/>
              <a:pPr/>
              <a:t>10/7/2009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EE9B6-9B76-483E-A6EF-CB342E0B2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M E T A L 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752600"/>
          </a:xfrm>
          <a:solidFill>
            <a:schemeClr val="bg1"/>
          </a:solidFill>
        </p:spPr>
        <p:style>
          <a:lnRef idx="2">
            <a:schemeClr val="dk1"/>
          </a:lnRef>
          <a:fillRef idx="100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by Sophie</a:t>
            </a:r>
            <a:endParaRPr lang="en-US" b="1" dirty="0">
              <a:ln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-582290" y="-198233"/>
            <a:ext cx="9726290" cy="7056233"/>
          </a:xfrm>
          <a:custGeom>
            <a:avLst/>
            <a:gdLst>
              <a:gd name="connsiteX0" fmla="*/ 3593205 w 9726290"/>
              <a:gd name="connsiteY0" fmla="*/ 1622738 h 7056233"/>
              <a:gd name="connsiteX1" fmla="*/ 3606084 w 9726290"/>
              <a:gd name="connsiteY1" fmla="*/ 1584102 h 7056233"/>
              <a:gd name="connsiteX2" fmla="*/ 3734873 w 9726290"/>
              <a:gd name="connsiteY2" fmla="*/ 1468192 h 7056233"/>
              <a:gd name="connsiteX3" fmla="*/ 3773509 w 9726290"/>
              <a:gd name="connsiteY3" fmla="*/ 1442434 h 7056233"/>
              <a:gd name="connsiteX4" fmla="*/ 3863662 w 9726290"/>
              <a:gd name="connsiteY4" fmla="*/ 1403797 h 7056233"/>
              <a:gd name="connsiteX5" fmla="*/ 3940935 w 9726290"/>
              <a:gd name="connsiteY5" fmla="*/ 1352282 h 7056233"/>
              <a:gd name="connsiteX6" fmla="*/ 4121239 w 9726290"/>
              <a:gd name="connsiteY6" fmla="*/ 1326524 h 7056233"/>
              <a:gd name="connsiteX7" fmla="*/ 4353059 w 9726290"/>
              <a:gd name="connsiteY7" fmla="*/ 1339403 h 7056233"/>
              <a:gd name="connsiteX8" fmla="*/ 4430332 w 9726290"/>
              <a:gd name="connsiteY8" fmla="*/ 1403797 h 7056233"/>
              <a:gd name="connsiteX9" fmla="*/ 4494726 w 9726290"/>
              <a:gd name="connsiteY9" fmla="*/ 1442434 h 7056233"/>
              <a:gd name="connsiteX10" fmla="*/ 4636394 w 9726290"/>
              <a:gd name="connsiteY10" fmla="*/ 1558344 h 7056233"/>
              <a:gd name="connsiteX11" fmla="*/ 4687909 w 9726290"/>
              <a:gd name="connsiteY11" fmla="*/ 1596980 h 7056233"/>
              <a:gd name="connsiteX12" fmla="*/ 4803819 w 9726290"/>
              <a:gd name="connsiteY12" fmla="*/ 1700011 h 7056233"/>
              <a:gd name="connsiteX13" fmla="*/ 4829577 w 9726290"/>
              <a:gd name="connsiteY13" fmla="*/ 1738648 h 7056233"/>
              <a:gd name="connsiteX14" fmla="*/ 4868214 w 9726290"/>
              <a:gd name="connsiteY14" fmla="*/ 1764406 h 7056233"/>
              <a:gd name="connsiteX15" fmla="*/ 4881093 w 9726290"/>
              <a:gd name="connsiteY15" fmla="*/ 1803042 h 7056233"/>
              <a:gd name="connsiteX16" fmla="*/ 4842456 w 9726290"/>
              <a:gd name="connsiteY16" fmla="*/ 1944710 h 7056233"/>
              <a:gd name="connsiteX17" fmla="*/ 4765183 w 9726290"/>
              <a:gd name="connsiteY17" fmla="*/ 1970468 h 7056233"/>
              <a:gd name="connsiteX18" fmla="*/ 4675031 w 9726290"/>
              <a:gd name="connsiteY18" fmla="*/ 1906073 h 7056233"/>
              <a:gd name="connsiteX19" fmla="*/ 4636394 w 9726290"/>
              <a:gd name="connsiteY19" fmla="*/ 1893195 h 7056233"/>
              <a:gd name="connsiteX20" fmla="*/ 4584878 w 9726290"/>
              <a:gd name="connsiteY20" fmla="*/ 1854558 h 7056233"/>
              <a:gd name="connsiteX21" fmla="*/ 4494726 w 9726290"/>
              <a:gd name="connsiteY21" fmla="*/ 1790164 h 7056233"/>
              <a:gd name="connsiteX22" fmla="*/ 4468969 w 9726290"/>
              <a:gd name="connsiteY22" fmla="*/ 1751527 h 7056233"/>
              <a:gd name="connsiteX23" fmla="*/ 4417453 w 9726290"/>
              <a:gd name="connsiteY23" fmla="*/ 1725769 h 7056233"/>
              <a:gd name="connsiteX24" fmla="*/ 4391695 w 9726290"/>
              <a:gd name="connsiteY24" fmla="*/ 1648496 h 7056233"/>
              <a:gd name="connsiteX25" fmla="*/ 4417453 w 9726290"/>
              <a:gd name="connsiteY25" fmla="*/ 1493949 h 7056233"/>
              <a:gd name="connsiteX26" fmla="*/ 4430332 w 9726290"/>
              <a:gd name="connsiteY26" fmla="*/ 1455313 h 7056233"/>
              <a:gd name="connsiteX27" fmla="*/ 4468969 w 9726290"/>
              <a:gd name="connsiteY27" fmla="*/ 1403797 h 7056233"/>
              <a:gd name="connsiteX28" fmla="*/ 4507605 w 9726290"/>
              <a:gd name="connsiteY28" fmla="*/ 1339403 h 7056233"/>
              <a:gd name="connsiteX29" fmla="*/ 4559121 w 9726290"/>
              <a:gd name="connsiteY29" fmla="*/ 1275009 h 7056233"/>
              <a:gd name="connsiteX30" fmla="*/ 4597757 w 9726290"/>
              <a:gd name="connsiteY30" fmla="*/ 1197735 h 7056233"/>
              <a:gd name="connsiteX31" fmla="*/ 4713667 w 9726290"/>
              <a:gd name="connsiteY31" fmla="*/ 1030310 h 7056233"/>
              <a:gd name="connsiteX32" fmla="*/ 4765183 w 9726290"/>
              <a:gd name="connsiteY32" fmla="*/ 953037 h 7056233"/>
              <a:gd name="connsiteX33" fmla="*/ 4816698 w 9726290"/>
              <a:gd name="connsiteY33" fmla="*/ 901521 h 7056233"/>
              <a:gd name="connsiteX34" fmla="*/ 4842456 w 9726290"/>
              <a:gd name="connsiteY34" fmla="*/ 850006 h 7056233"/>
              <a:gd name="connsiteX35" fmla="*/ 4893971 w 9726290"/>
              <a:gd name="connsiteY35" fmla="*/ 798490 h 7056233"/>
              <a:gd name="connsiteX36" fmla="*/ 4932608 w 9726290"/>
              <a:gd name="connsiteY36" fmla="*/ 746975 h 7056233"/>
              <a:gd name="connsiteX37" fmla="*/ 5035639 w 9726290"/>
              <a:gd name="connsiteY37" fmla="*/ 669702 h 7056233"/>
              <a:gd name="connsiteX38" fmla="*/ 5074276 w 9726290"/>
              <a:gd name="connsiteY38" fmla="*/ 643944 h 7056233"/>
              <a:gd name="connsiteX39" fmla="*/ 5151549 w 9726290"/>
              <a:gd name="connsiteY39" fmla="*/ 618186 h 7056233"/>
              <a:gd name="connsiteX40" fmla="*/ 5267459 w 9726290"/>
              <a:gd name="connsiteY40" fmla="*/ 579549 h 7056233"/>
              <a:gd name="connsiteX41" fmla="*/ 5357611 w 9726290"/>
              <a:gd name="connsiteY41" fmla="*/ 553792 h 7056233"/>
              <a:gd name="connsiteX42" fmla="*/ 5537915 w 9726290"/>
              <a:gd name="connsiteY42" fmla="*/ 476518 h 7056233"/>
              <a:gd name="connsiteX43" fmla="*/ 5692462 w 9726290"/>
              <a:gd name="connsiteY43" fmla="*/ 412124 h 7056233"/>
              <a:gd name="connsiteX44" fmla="*/ 5795493 w 9726290"/>
              <a:gd name="connsiteY44" fmla="*/ 386366 h 7056233"/>
              <a:gd name="connsiteX45" fmla="*/ 5872766 w 9726290"/>
              <a:gd name="connsiteY45" fmla="*/ 412124 h 7056233"/>
              <a:gd name="connsiteX46" fmla="*/ 6091707 w 9726290"/>
              <a:gd name="connsiteY46" fmla="*/ 528034 h 7056233"/>
              <a:gd name="connsiteX47" fmla="*/ 6259132 w 9726290"/>
              <a:gd name="connsiteY47" fmla="*/ 605307 h 7056233"/>
              <a:gd name="connsiteX48" fmla="*/ 6387921 w 9726290"/>
              <a:gd name="connsiteY48" fmla="*/ 695459 h 7056233"/>
              <a:gd name="connsiteX49" fmla="*/ 6709893 w 9726290"/>
              <a:gd name="connsiteY49" fmla="*/ 875764 h 7056233"/>
              <a:gd name="connsiteX50" fmla="*/ 6864439 w 9726290"/>
              <a:gd name="connsiteY50" fmla="*/ 965916 h 7056233"/>
              <a:gd name="connsiteX51" fmla="*/ 7096259 w 9726290"/>
              <a:gd name="connsiteY51" fmla="*/ 1159099 h 7056233"/>
              <a:gd name="connsiteX52" fmla="*/ 7199290 w 9726290"/>
              <a:gd name="connsiteY52" fmla="*/ 1249251 h 7056233"/>
              <a:gd name="connsiteX53" fmla="*/ 7315200 w 9726290"/>
              <a:gd name="connsiteY53" fmla="*/ 1390918 h 7056233"/>
              <a:gd name="connsiteX54" fmla="*/ 7328078 w 9726290"/>
              <a:gd name="connsiteY54" fmla="*/ 1442434 h 7056233"/>
              <a:gd name="connsiteX55" fmla="*/ 7353836 w 9726290"/>
              <a:gd name="connsiteY55" fmla="*/ 1481071 h 7056233"/>
              <a:gd name="connsiteX56" fmla="*/ 7289442 w 9726290"/>
              <a:gd name="connsiteY56" fmla="*/ 1545465 h 7056233"/>
              <a:gd name="connsiteX57" fmla="*/ 7122016 w 9726290"/>
              <a:gd name="connsiteY57" fmla="*/ 1622738 h 7056233"/>
              <a:gd name="connsiteX58" fmla="*/ 7018985 w 9726290"/>
              <a:gd name="connsiteY58" fmla="*/ 1648496 h 7056233"/>
              <a:gd name="connsiteX59" fmla="*/ 6928833 w 9726290"/>
              <a:gd name="connsiteY59" fmla="*/ 1687133 h 7056233"/>
              <a:gd name="connsiteX60" fmla="*/ 6709893 w 9726290"/>
              <a:gd name="connsiteY60" fmla="*/ 1725769 h 7056233"/>
              <a:gd name="connsiteX61" fmla="*/ 6362163 w 9726290"/>
              <a:gd name="connsiteY61" fmla="*/ 1751527 h 7056233"/>
              <a:gd name="connsiteX62" fmla="*/ 5937160 w 9726290"/>
              <a:gd name="connsiteY62" fmla="*/ 1687133 h 7056233"/>
              <a:gd name="connsiteX63" fmla="*/ 5756856 w 9726290"/>
              <a:gd name="connsiteY63" fmla="*/ 1648496 h 7056233"/>
              <a:gd name="connsiteX64" fmla="*/ 5602309 w 9726290"/>
              <a:gd name="connsiteY64" fmla="*/ 1584102 h 7056233"/>
              <a:gd name="connsiteX65" fmla="*/ 5331853 w 9726290"/>
              <a:gd name="connsiteY65" fmla="*/ 1481071 h 7056233"/>
              <a:gd name="connsiteX66" fmla="*/ 5254580 w 9726290"/>
              <a:gd name="connsiteY66" fmla="*/ 1442434 h 7056233"/>
              <a:gd name="connsiteX67" fmla="*/ 5151549 w 9726290"/>
              <a:gd name="connsiteY67" fmla="*/ 1365161 h 7056233"/>
              <a:gd name="connsiteX68" fmla="*/ 5087155 w 9726290"/>
              <a:gd name="connsiteY68" fmla="*/ 1326524 h 7056233"/>
              <a:gd name="connsiteX69" fmla="*/ 5009881 w 9726290"/>
              <a:gd name="connsiteY69" fmla="*/ 1236372 h 7056233"/>
              <a:gd name="connsiteX70" fmla="*/ 4945487 w 9726290"/>
              <a:gd name="connsiteY70" fmla="*/ 1146220 h 7056233"/>
              <a:gd name="connsiteX71" fmla="*/ 4752304 w 9726290"/>
              <a:gd name="connsiteY71" fmla="*/ 965916 h 7056233"/>
              <a:gd name="connsiteX72" fmla="*/ 4662152 w 9726290"/>
              <a:gd name="connsiteY72" fmla="*/ 875764 h 7056233"/>
              <a:gd name="connsiteX73" fmla="*/ 4559121 w 9726290"/>
              <a:gd name="connsiteY73" fmla="*/ 824248 h 7056233"/>
              <a:gd name="connsiteX74" fmla="*/ 4365938 w 9726290"/>
              <a:gd name="connsiteY74" fmla="*/ 682580 h 7056233"/>
              <a:gd name="connsiteX75" fmla="*/ 4069724 w 9726290"/>
              <a:gd name="connsiteY75" fmla="*/ 540913 h 7056233"/>
              <a:gd name="connsiteX76" fmla="*/ 3953814 w 9726290"/>
              <a:gd name="connsiteY76" fmla="*/ 515155 h 7056233"/>
              <a:gd name="connsiteX77" fmla="*/ 3902298 w 9726290"/>
              <a:gd name="connsiteY77" fmla="*/ 489397 h 7056233"/>
              <a:gd name="connsiteX78" fmla="*/ 3799267 w 9726290"/>
              <a:gd name="connsiteY78" fmla="*/ 450761 h 7056233"/>
              <a:gd name="connsiteX79" fmla="*/ 3631842 w 9726290"/>
              <a:gd name="connsiteY79" fmla="*/ 476518 h 7056233"/>
              <a:gd name="connsiteX80" fmla="*/ 3567447 w 9726290"/>
              <a:gd name="connsiteY80" fmla="*/ 502276 h 7056233"/>
              <a:gd name="connsiteX81" fmla="*/ 3503053 w 9726290"/>
              <a:gd name="connsiteY81" fmla="*/ 515155 h 7056233"/>
              <a:gd name="connsiteX82" fmla="*/ 3451538 w 9726290"/>
              <a:gd name="connsiteY82" fmla="*/ 540913 h 7056233"/>
              <a:gd name="connsiteX83" fmla="*/ 3400022 w 9726290"/>
              <a:gd name="connsiteY83" fmla="*/ 553792 h 7056233"/>
              <a:gd name="connsiteX84" fmla="*/ 3335628 w 9726290"/>
              <a:gd name="connsiteY84" fmla="*/ 592428 h 7056233"/>
              <a:gd name="connsiteX85" fmla="*/ 3271233 w 9726290"/>
              <a:gd name="connsiteY85" fmla="*/ 618186 h 7056233"/>
              <a:gd name="connsiteX86" fmla="*/ 3219718 w 9726290"/>
              <a:gd name="connsiteY86" fmla="*/ 656823 h 7056233"/>
              <a:gd name="connsiteX87" fmla="*/ 3142445 w 9726290"/>
              <a:gd name="connsiteY87" fmla="*/ 682580 h 7056233"/>
              <a:gd name="connsiteX88" fmla="*/ 3090929 w 9726290"/>
              <a:gd name="connsiteY88" fmla="*/ 708338 h 7056233"/>
              <a:gd name="connsiteX89" fmla="*/ 3013656 w 9726290"/>
              <a:gd name="connsiteY89" fmla="*/ 734096 h 7056233"/>
              <a:gd name="connsiteX90" fmla="*/ 2897746 w 9726290"/>
              <a:gd name="connsiteY90" fmla="*/ 798490 h 7056233"/>
              <a:gd name="connsiteX91" fmla="*/ 2820473 w 9726290"/>
              <a:gd name="connsiteY91" fmla="*/ 837127 h 7056233"/>
              <a:gd name="connsiteX92" fmla="*/ 2704563 w 9726290"/>
              <a:gd name="connsiteY92" fmla="*/ 875764 h 7056233"/>
              <a:gd name="connsiteX93" fmla="*/ 2601532 w 9726290"/>
              <a:gd name="connsiteY93" fmla="*/ 927279 h 7056233"/>
              <a:gd name="connsiteX94" fmla="*/ 2537138 w 9726290"/>
              <a:gd name="connsiteY94" fmla="*/ 953037 h 7056233"/>
              <a:gd name="connsiteX95" fmla="*/ 2498501 w 9726290"/>
              <a:gd name="connsiteY95" fmla="*/ 978795 h 7056233"/>
              <a:gd name="connsiteX96" fmla="*/ 2434107 w 9726290"/>
              <a:gd name="connsiteY96" fmla="*/ 1004552 h 7056233"/>
              <a:gd name="connsiteX97" fmla="*/ 2382591 w 9726290"/>
              <a:gd name="connsiteY97" fmla="*/ 1043189 h 7056233"/>
              <a:gd name="connsiteX98" fmla="*/ 2279560 w 9726290"/>
              <a:gd name="connsiteY98" fmla="*/ 1094704 h 7056233"/>
              <a:gd name="connsiteX99" fmla="*/ 2228045 w 9726290"/>
              <a:gd name="connsiteY99" fmla="*/ 1133341 h 7056233"/>
              <a:gd name="connsiteX100" fmla="*/ 2150771 w 9726290"/>
              <a:gd name="connsiteY100" fmla="*/ 1236372 h 7056233"/>
              <a:gd name="connsiteX101" fmla="*/ 2163650 w 9726290"/>
              <a:gd name="connsiteY101" fmla="*/ 1390918 h 7056233"/>
              <a:gd name="connsiteX102" fmla="*/ 2266681 w 9726290"/>
              <a:gd name="connsiteY102" fmla="*/ 1378040 h 7056233"/>
              <a:gd name="connsiteX103" fmla="*/ 2601532 w 9726290"/>
              <a:gd name="connsiteY103" fmla="*/ 1365161 h 7056233"/>
              <a:gd name="connsiteX104" fmla="*/ 2653047 w 9726290"/>
              <a:gd name="connsiteY104" fmla="*/ 1352282 h 7056233"/>
              <a:gd name="connsiteX105" fmla="*/ 2807594 w 9726290"/>
              <a:gd name="connsiteY105" fmla="*/ 1326524 h 7056233"/>
              <a:gd name="connsiteX106" fmla="*/ 2884867 w 9726290"/>
              <a:gd name="connsiteY106" fmla="*/ 1262130 h 7056233"/>
              <a:gd name="connsiteX107" fmla="*/ 2949262 w 9726290"/>
              <a:gd name="connsiteY107" fmla="*/ 1249251 h 7056233"/>
              <a:gd name="connsiteX108" fmla="*/ 3026535 w 9726290"/>
              <a:gd name="connsiteY108" fmla="*/ 1210614 h 7056233"/>
              <a:gd name="connsiteX109" fmla="*/ 3206839 w 9726290"/>
              <a:gd name="connsiteY109" fmla="*/ 1133341 h 7056233"/>
              <a:gd name="connsiteX110" fmla="*/ 3309870 w 9726290"/>
              <a:gd name="connsiteY110" fmla="*/ 1068947 h 7056233"/>
              <a:gd name="connsiteX111" fmla="*/ 3567447 w 9726290"/>
              <a:gd name="connsiteY111" fmla="*/ 965916 h 7056233"/>
              <a:gd name="connsiteX112" fmla="*/ 3773509 w 9726290"/>
              <a:gd name="connsiteY112" fmla="*/ 850006 h 7056233"/>
              <a:gd name="connsiteX113" fmla="*/ 3953814 w 9726290"/>
              <a:gd name="connsiteY113" fmla="*/ 772733 h 7056233"/>
              <a:gd name="connsiteX114" fmla="*/ 4082602 w 9726290"/>
              <a:gd name="connsiteY114" fmla="*/ 708338 h 7056233"/>
              <a:gd name="connsiteX115" fmla="*/ 4185633 w 9726290"/>
              <a:gd name="connsiteY115" fmla="*/ 682580 h 7056233"/>
              <a:gd name="connsiteX116" fmla="*/ 4275785 w 9726290"/>
              <a:gd name="connsiteY116" fmla="*/ 656823 h 7056233"/>
              <a:gd name="connsiteX117" fmla="*/ 4623515 w 9726290"/>
              <a:gd name="connsiteY117" fmla="*/ 721217 h 7056233"/>
              <a:gd name="connsiteX118" fmla="*/ 5061397 w 9726290"/>
              <a:gd name="connsiteY118" fmla="*/ 862885 h 7056233"/>
              <a:gd name="connsiteX119" fmla="*/ 5215943 w 9726290"/>
              <a:gd name="connsiteY119" fmla="*/ 914400 h 7056233"/>
              <a:gd name="connsiteX120" fmla="*/ 5589431 w 9726290"/>
              <a:gd name="connsiteY120" fmla="*/ 1068947 h 7056233"/>
              <a:gd name="connsiteX121" fmla="*/ 5743977 w 9726290"/>
              <a:gd name="connsiteY121" fmla="*/ 1146220 h 7056233"/>
              <a:gd name="connsiteX122" fmla="*/ 5795493 w 9726290"/>
              <a:gd name="connsiteY122" fmla="*/ 1171978 h 7056233"/>
              <a:gd name="connsiteX123" fmla="*/ 5911402 w 9726290"/>
              <a:gd name="connsiteY123" fmla="*/ 1287887 h 7056233"/>
              <a:gd name="connsiteX124" fmla="*/ 5975797 w 9726290"/>
              <a:gd name="connsiteY124" fmla="*/ 1352282 h 7056233"/>
              <a:gd name="connsiteX125" fmla="*/ 6027312 w 9726290"/>
              <a:gd name="connsiteY125" fmla="*/ 1416676 h 7056233"/>
              <a:gd name="connsiteX126" fmla="*/ 6156101 w 9726290"/>
              <a:gd name="connsiteY126" fmla="*/ 1532586 h 7056233"/>
              <a:gd name="connsiteX127" fmla="*/ 6207616 w 9726290"/>
              <a:gd name="connsiteY127" fmla="*/ 1584102 h 7056233"/>
              <a:gd name="connsiteX128" fmla="*/ 6272011 w 9726290"/>
              <a:gd name="connsiteY128" fmla="*/ 1635617 h 7056233"/>
              <a:gd name="connsiteX129" fmla="*/ 6362163 w 9726290"/>
              <a:gd name="connsiteY129" fmla="*/ 1700011 h 7056233"/>
              <a:gd name="connsiteX130" fmla="*/ 6439436 w 9726290"/>
              <a:gd name="connsiteY130" fmla="*/ 1738648 h 7056233"/>
              <a:gd name="connsiteX131" fmla="*/ 6478073 w 9726290"/>
              <a:gd name="connsiteY131" fmla="*/ 1712890 h 7056233"/>
              <a:gd name="connsiteX132" fmla="*/ 6529588 w 9726290"/>
              <a:gd name="connsiteY132" fmla="*/ 1635617 h 7056233"/>
              <a:gd name="connsiteX133" fmla="*/ 6568225 w 9726290"/>
              <a:gd name="connsiteY133" fmla="*/ 1571223 h 7056233"/>
              <a:gd name="connsiteX134" fmla="*/ 6632619 w 9726290"/>
              <a:gd name="connsiteY134" fmla="*/ 1519707 h 7056233"/>
              <a:gd name="connsiteX135" fmla="*/ 6697014 w 9726290"/>
              <a:gd name="connsiteY135" fmla="*/ 1442434 h 7056233"/>
              <a:gd name="connsiteX136" fmla="*/ 6774287 w 9726290"/>
              <a:gd name="connsiteY136" fmla="*/ 1378040 h 7056233"/>
              <a:gd name="connsiteX137" fmla="*/ 6928833 w 9726290"/>
              <a:gd name="connsiteY137" fmla="*/ 1223493 h 7056233"/>
              <a:gd name="connsiteX138" fmla="*/ 6993228 w 9726290"/>
              <a:gd name="connsiteY138" fmla="*/ 1159099 h 7056233"/>
              <a:gd name="connsiteX139" fmla="*/ 7070501 w 9726290"/>
              <a:gd name="connsiteY139" fmla="*/ 1056068 h 7056233"/>
              <a:gd name="connsiteX140" fmla="*/ 7083380 w 9726290"/>
              <a:gd name="connsiteY140" fmla="*/ 1004552 h 7056233"/>
              <a:gd name="connsiteX141" fmla="*/ 7070501 w 9726290"/>
              <a:gd name="connsiteY141" fmla="*/ 965916 h 7056233"/>
              <a:gd name="connsiteX142" fmla="*/ 6980349 w 9726290"/>
              <a:gd name="connsiteY142" fmla="*/ 888642 h 7056233"/>
              <a:gd name="connsiteX143" fmla="*/ 6851560 w 9726290"/>
              <a:gd name="connsiteY143" fmla="*/ 824248 h 7056233"/>
              <a:gd name="connsiteX144" fmla="*/ 6684135 w 9726290"/>
              <a:gd name="connsiteY144" fmla="*/ 759854 h 7056233"/>
              <a:gd name="connsiteX145" fmla="*/ 6606862 w 9726290"/>
              <a:gd name="connsiteY145" fmla="*/ 721217 h 7056233"/>
              <a:gd name="connsiteX146" fmla="*/ 6516709 w 9726290"/>
              <a:gd name="connsiteY146" fmla="*/ 695459 h 7056233"/>
              <a:gd name="connsiteX147" fmla="*/ 6349284 w 9726290"/>
              <a:gd name="connsiteY147" fmla="*/ 643944 h 7056233"/>
              <a:gd name="connsiteX148" fmla="*/ 6272011 w 9726290"/>
              <a:gd name="connsiteY148" fmla="*/ 631065 h 7056233"/>
              <a:gd name="connsiteX149" fmla="*/ 6104585 w 9726290"/>
              <a:gd name="connsiteY149" fmla="*/ 605307 h 7056233"/>
              <a:gd name="connsiteX150" fmla="*/ 5924281 w 9726290"/>
              <a:gd name="connsiteY150" fmla="*/ 618186 h 7056233"/>
              <a:gd name="connsiteX151" fmla="*/ 5834129 w 9726290"/>
              <a:gd name="connsiteY151" fmla="*/ 656823 h 7056233"/>
              <a:gd name="connsiteX152" fmla="*/ 5795493 w 9726290"/>
              <a:gd name="connsiteY152" fmla="*/ 682580 h 7056233"/>
              <a:gd name="connsiteX153" fmla="*/ 5756856 w 9726290"/>
              <a:gd name="connsiteY153" fmla="*/ 695459 h 7056233"/>
              <a:gd name="connsiteX154" fmla="*/ 5653825 w 9726290"/>
              <a:gd name="connsiteY154" fmla="*/ 875764 h 7056233"/>
              <a:gd name="connsiteX155" fmla="*/ 5640946 w 9726290"/>
              <a:gd name="connsiteY155" fmla="*/ 914400 h 7056233"/>
              <a:gd name="connsiteX156" fmla="*/ 5653825 w 9726290"/>
              <a:gd name="connsiteY156" fmla="*/ 965916 h 7056233"/>
              <a:gd name="connsiteX157" fmla="*/ 5756856 w 9726290"/>
              <a:gd name="connsiteY157" fmla="*/ 1068947 h 7056233"/>
              <a:gd name="connsiteX158" fmla="*/ 5821250 w 9726290"/>
              <a:gd name="connsiteY158" fmla="*/ 1094704 h 7056233"/>
              <a:gd name="connsiteX159" fmla="*/ 5872766 w 9726290"/>
              <a:gd name="connsiteY159" fmla="*/ 1120462 h 7056233"/>
              <a:gd name="connsiteX160" fmla="*/ 5937160 w 9726290"/>
              <a:gd name="connsiteY160" fmla="*/ 1146220 h 7056233"/>
              <a:gd name="connsiteX161" fmla="*/ 6040191 w 9726290"/>
              <a:gd name="connsiteY161" fmla="*/ 1171978 h 7056233"/>
              <a:gd name="connsiteX162" fmla="*/ 6259132 w 9726290"/>
              <a:gd name="connsiteY162" fmla="*/ 1159099 h 7056233"/>
              <a:gd name="connsiteX163" fmla="*/ 6297769 w 9726290"/>
              <a:gd name="connsiteY163" fmla="*/ 1133341 h 7056233"/>
              <a:gd name="connsiteX164" fmla="*/ 6400800 w 9726290"/>
              <a:gd name="connsiteY164" fmla="*/ 1081826 h 7056233"/>
              <a:gd name="connsiteX165" fmla="*/ 6516709 w 9726290"/>
              <a:gd name="connsiteY165" fmla="*/ 991673 h 7056233"/>
              <a:gd name="connsiteX166" fmla="*/ 6593983 w 9726290"/>
              <a:gd name="connsiteY166" fmla="*/ 953037 h 7056233"/>
              <a:gd name="connsiteX167" fmla="*/ 6632619 w 9726290"/>
              <a:gd name="connsiteY167" fmla="*/ 927279 h 7056233"/>
              <a:gd name="connsiteX168" fmla="*/ 6697014 w 9726290"/>
              <a:gd name="connsiteY168" fmla="*/ 888642 h 7056233"/>
              <a:gd name="connsiteX169" fmla="*/ 6761408 w 9726290"/>
              <a:gd name="connsiteY169" fmla="*/ 837127 h 7056233"/>
              <a:gd name="connsiteX170" fmla="*/ 6825802 w 9726290"/>
              <a:gd name="connsiteY170" fmla="*/ 798490 h 7056233"/>
              <a:gd name="connsiteX171" fmla="*/ 6915955 w 9726290"/>
              <a:gd name="connsiteY171" fmla="*/ 759854 h 7056233"/>
              <a:gd name="connsiteX172" fmla="*/ 7096259 w 9726290"/>
              <a:gd name="connsiteY172" fmla="*/ 772733 h 7056233"/>
              <a:gd name="connsiteX173" fmla="*/ 7186411 w 9726290"/>
              <a:gd name="connsiteY173" fmla="*/ 798490 h 7056233"/>
              <a:gd name="connsiteX174" fmla="*/ 7418231 w 9726290"/>
              <a:gd name="connsiteY174" fmla="*/ 875764 h 7056233"/>
              <a:gd name="connsiteX175" fmla="*/ 7688687 w 9726290"/>
              <a:gd name="connsiteY175" fmla="*/ 991673 h 7056233"/>
              <a:gd name="connsiteX176" fmla="*/ 7817476 w 9726290"/>
              <a:gd name="connsiteY176" fmla="*/ 1068947 h 7056233"/>
              <a:gd name="connsiteX177" fmla="*/ 7946264 w 9726290"/>
              <a:gd name="connsiteY177" fmla="*/ 1133341 h 7056233"/>
              <a:gd name="connsiteX178" fmla="*/ 8126569 w 9726290"/>
              <a:gd name="connsiteY178" fmla="*/ 1262130 h 7056233"/>
              <a:gd name="connsiteX179" fmla="*/ 8203842 w 9726290"/>
              <a:gd name="connsiteY179" fmla="*/ 1313645 h 7056233"/>
              <a:gd name="connsiteX180" fmla="*/ 8319752 w 9726290"/>
              <a:gd name="connsiteY180" fmla="*/ 1390918 h 7056233"/>
              <a:gd name="connsiteX181" fmla="*/ 8397025 w 9726290"/>
              <a:gd name="connsiteY181" fmla="*/ 1468192 h 7056233"/>
              <a:gd name="connsiteX182" fmla="*/ 8384146 w 9726290"/>
              <a:gd name="connsiteY182" fmla="*/ 1506828 h 7056233"/>
              <a:gd name="connsiteX183" fmla="*/ 8345509 w 9726290"/>
              <a:gd name="connsiteY183" fmla="*/ 1519707 h 7056233"/>
              <a:gd name="connsiteX184" fmla="*/ 8190963 w 9726290"/>
              <a:gd name="connsiteY184" fmla="*/ 1532586 h 7056233"/>
              <a:gd name="connsiteX185" fmla="*/ 8113690 w 9726290"/>
              <a:gd name="connsiteY185" fmla="*/ 1545465 h 7056233"/>
              <a:gd name="connsiteX186" fmla="*/ 7559898 w 9726290"/>
              <a:gd name="connsiteY186" fmla="*/ 1519707 h 7056233"/>
              <a:gd name="connsiteX187" fmla="*/ 7443988 w 9726290"/>
              <a:gd name="connsiteY187" fmla="*/ 1506828 h 7056233"/>
              <a:gd name="connsiteX188" fmla="*/ 7237926 w 9726290"/>
              <a:gd name="connsiteY188" fmla="*/ 1493949 h 7056233"/>
              <a:gd name="connsiteX189" fmla="*/ 7031864 w 9726290"/>
              <a:gd name="connsiteY189" fmla="*/ 1468192 h 7056233"/>
              <a:gd name="connsiteX190" fmla="*/ 6928833 w 9726290"/>
              <a:gd name="connsiteY190" fmla="*/ 1455313 h 7056233"/>
              <a:gd name="connsiteX191" fmla="*/ 6851560 w 9726290"/>
              <a:gd name="connsiteY191" fmla="*/ 1390918 h 7056233"/>
              <a:gd name="connsiteX192" fmla="*/ 6812924 w 9726290"/>
              <a:gd name="connsiteY192" fmla="*/ 1262130 h 7056233"/>
              <a:gd name="connsiteX193" fmla="*/ 6851560 w 9726290"/>
              <a:gd name="connsiteY193" fmla="*/ 991673 h 7056233"/>
              <a:gd name="connsiteX194" fmla="*/ 6877318 w 9726290"/>
              <a:gd name="connsiteY194" fmla="*/ 927279 h 7056233"/>
              <a:gd name="connsiteX195" fmla="*/ 6915955 w 9726290"/>
              <a:gd name="connsiteY195" fmla="*/ 888642 h 7056233"/>
              <a:gd name="connsiteX196" fmla="*/ 6993228 w 9726290"/>
              <a:gd name="connsiteY196" fmla="*/ 811369 h 7056233"/>
              <a:gd name="connsiteX197" fmla="*/ 7070501 w 9726290"/>
              <a:gd name="connsiteY197" fmla="*/ 759854 h 7056233"/>
              <a:gd name="connsiteX198" fmla="*/ 7160653 w 9726290"/>
              <a:gd name="connsiteY198" fmla="*/ 708338 h 7056233"/>
              <a:gd name="connsiteX199" fmla="*/ 7250805 w 9726290"/>
              <a:gd name="connsiteY199" fmla="*/ 682580 h 7056233"/>
              <a:gd name="connsiteX200" fmla="*/ 7328078 w 9726290"/>
              <a:gd name="connsiteY200" fmla="*/ 656823 h 7056233"/>
              <a:gd name="connsiteX201" fmla="*/ 7456867 w 9726290"/>
              <a:gd name="connsiteY201" fmla="*/ 631065 h 7056233"/>
              <a:gd name="connsiteX202" fmla="*/ 7675808 w 9726290"/>
              <a:gd name="connsiteY202" fmla="*/ 656823 h 7056233"/>
              <a:gd name="connsiteX203" fmla="*/ 7727324 w 9726290"/>
              <a:gd name="connsiteY203" fmla="*/ 669702 h 7056233"/>
              <a:gd name="connsiteX204" fmla="*/ 7791718 w 9726290"/>
              <a:gd name="connsiteY204" fmla="*/ 708338 h 7056233"/>
              <a:gd name="connsiteX205" fmla="*/ 7894749 w 9726290"/>
              <a:gd name="connsiteY205" fmla="*/ 772733 h 7056233"/>
              <a:gd name="connsiteX206" fmla="*/ 8010659 w 9726290"/>
              <a:gd name="connsiteY206" fmla="*/ 862885 h 7056233"/>
              <a:gd name="connsiteX207" fmla="*/ 8087932 w 9726290"/>
              <a:gd name="connsiteY207" fmla="*/ 914400 h 7056233"/>
              <a:gd name="connsiteX208" fmla="*/ 8358388 w 9726290"/>
              <a:gd name="connsiteY208" fmla="*/ 1210614 h 7056233"/>
              <a:gd name="connsiteX209" fmla="*/ 8500056 w 9726290"/>
              <a:gd name="connsiteY209" fmla="*/ 1339403 h 7056233"/>
              <a:gd name="connsiteX210" fmla="*/ 8564450 w 9726290"/>
              <a:gd name="connsiteY210" fmla="*/ 1365161 h 7056233"/>
              <a:gd name="connsiteX211" fmla="*/ 8667481 w 9726290"/>
              <a:gd name="connsiteY211" fmla="*/ 1416676 h 7056233"/>
              <a:gd name="connsiteX212" fmla="*/ 8744755 w 9726290"/>
              <a:gd name="connsiteY212" fmla="*/ 1378040 h 7056233"/>
              <a:gd name="connsiteX213" fmla="*/ 8783391 w 9726290"/>
              <a:gd name="connsiteY213" fmla="*/ 1339403 h 7056233"/>
              <a:gd name="connsiteX214" fmla="*/ 8847785 w 9726290"/>
              <a:gd name="connsiteY214" fmla="*/ 1287887 h 7056233"/>
              <a:gd name="connsiteX215" fmla="*/ 9002332 w 9726290"/>
              <a:gd name="connsiteY215" fmla="*/ 1171978 h 7056233"/>
              <a:gd name="connsiteX216" fmla="*/ 9118242 w 9726290"/>
              <a:gd name="connsiteY216" fmla="*/ 1056068 h 7056233"/>
              <a:gd name="connsiteX217" fmla="*/ 9144000 w 9726290"/>
              <a:gd name="connsiteY217" fmla="*/ 978795 h 7056233"/>
              <a:gd name="connsiteX218" fmla="*/ 9131121 w 9726290"/>
              <a:gd name="connsiteY218" fmla="*/ 888642 h 7056233"/>
              <a:gd name="connsiteX219" fmla="*/ 9053847 w 9726290"/>
              <a:gd name="connsiteY219" fmla="*/ 798490 h 7056233"/>
              <a:gd name="connsiteX220" fmla="*/ 8886422 w 9726290"/>
              <a:gd name="connsiteY220" fmla="*/ 708338 h 7056233"/>
              <a:gd name="connsiteX221" fmla="*/ 8783391 w 9726290"/>
              <a:gd name="connsiteY221" fmla="*/ 669702 h 7056233"/>
              <a:gd name="connsiteX222" fmla="*/ 8628845 w 9726290"/>
              <a:gd name="connsiteY222" fmla="*/ 656823 h 7056233"/>
              <a:gd name="connsiteX223" fmla="*/ 8500056 w 9726290"/>
              <a:gd name="connsiteY223" fmla="*/ 643944 h 7056233"/>
              <a:gd name="connsiteX224" fmla="*/ 8332631 w 9726290"/>
              <a:gd name="connsiteY224" fmla="*/ 631065 h 7056233"/>
              <a:gd name="connsiteX225" fmla="*/ 8139447 w 9726290"/>
              <a:gd name="connsiteY225" fmla="*/ 618186 h 7056233"/>
              <a:gd name="connsiteX226" fmla="*/ 7804597 w 9726290"/>
              <a:gd name="connsiteY226" fmla="*/ 605307 h 7056233"/>
              <a:gd name="connsiteX227" fmla="*/ 7469746 w 9726290"/>
              <a:gd name="connsiteY227" fmla="*/ 579549 h 7056233"/>
              <a:gd name="connsiteX228" fmla="*/ 7340957 w 9726290"/>
              <a:gd name="connsiteY228" fmla="*/ 566671 h 7056233"/>
              <a:gd name="connsiteX229" fmla="*/ 7302321 w 9726290"/>
              <a:gd name="connsiteY229" fmla="*/ 579549 h 7056233"/>
              <a:gd name="connsiteX230" fmla="*/ 7237926 w 9726290"/>
              <a:gd name="connsiteY230" fmla="*/ 708338 h 7056233"/>
              <a:gd name="connsiteX231" fmla="*/ 7212169 w 9726290"/>
              <a:gd name="connsiteY231" fmla="*/ 862885 h 7056233"/>
              <a:gd name="connsiteX232" fmla="*/ 7225047 w 9726290"/>
              <a:gd name="connsiteY232" fmla="*/ 991673 h 7056233"/>
              <a:gd name="connsiteX233" fmla="*/ 7289442 w 9726290"/>
              <a:gd name="connsiteY233" fmla="*/ 1030310 h 7056233"/>
              <a:gd name="connsiteX234" fmla="*/ 7495504 w 9726290"/>
              <a:gd name="connsiteY234" fmla="*/ 1081826 h 7056233"/>
              <a:gd name="connsiteX235" fmla="*/ 7701566 w 9726290"/>
              <a:gd name="connsiteY235" fmla="*/ 1107583 h 7056233"/>
              <a:gd name="connsiteX236" fmla="*/ 8023538 w 9726290"/>
              <a:gd name="connsiteY236" fmla="*/ 1081826 h 7056233"/>
              <a:gd name="connsiteX237" fmla="*/ 8113690 w 9726290"/>
              <a:gd name="connsiteY237" fmla="*/ 1004552 h 7056233"/>
              <a:gd name="connsiteX238" fmla="*/ 8190963 w 9726290"/>
              <a:gd name="connsiteY238" fmla="*/ 965916 h 7056233"/>
              <a:gd name="connsiteX239" fmla="*/ 8229600 w 9726290"/>
              <a:gd name="connsiteY239" fmla="*/ 927279 h 7056233"/>
              <a:gd name="connsiteX240" fmla="*/ 8268236 w 9726290"/>
              <a:gd name="connsiteY240" fmla="*/ 914400 h 7056233"/>
              <a:gd name="connsiteX241" fmla="*/ 8345509 w 9726290"/>
              <a:gd name="connsiteY241" fmla="*/ 862885 h 7056233"/>
              <a:gd name="connsiteX242" fmla="*/ 8409904 w 9726290"/>
              <a:gd name="connsiteY242" fmla="*/ 824248 h 7056233"/>
              <a:gd name="connsiteX243" fmla="*/ 8448540 w 9726290"/>
              <a:gd name="connsiteY243" fmla="*/ 798490 h 7056233"/>
              <a:gd name="connsiteX244" fmla="*/ 8500056 w 9726290"/>
              <a:gd name="connsiteY244" fmla="*/ 772733 h 7056233"/>
              <a:gd name="connsiteX245" fmla="*/ 8590208 w 9726290"/>
              <a:gd name="connsiteY245" fmla="*/ 695459 h 7056233"/>
              <a:gd name="connsiteX246" fmla="*/ 8641724 w 9726290"/>
              <a:gd name="connsiteY246" fmla="*/ 669702 h 7056233"/>
              <a:gd name="connsiteX247" fmla="*/ 8783391 w 9726290"/>
              <a:gd name="connsiteY247" fmla="*/ 579549 h 7056233"/>
              <a:gd name="connsiteX248" fmla="*/ 8886422 w 9726290"/>
              <a:gd name="connsiteY248" fmla="*/ 515155 h 7056233"/>
              <a:gd name="connsiteX249" fmla="*/ 8963695 w 9726290"/>
              <a:gd name="connsiteY249" fmla="*/ 463640 h 7056233"/>
              <a:gd name="connsiteX250" fmla="*/ 9015211 w 9726290"/>
              <a:gd name="connsiteY250" fmla="*/ 437882 h 7056233"/>
              <a:gd name="connsiteX251" fmla="*/ 9131121 w 9726290"/>
              <a:gd name="connsiteY251" fmla="*/ 373487 h 7056233"/>
              <a:gd name="connsiteX252" fmla="*/ 9247031 w 9726290"/>
              <a:gd name="connsiteY252" fmla="*/ 360609 h 7056233"/>
              <a:gd name="connsiteX253" fmla="*/ 9517487 w 9726290"/>
              <a:gd name="connsiteY253" fmla="*/ 373487 h 7056233"/>
              <a:gd name="connsiteX254" fmla="*/ 9543245 w 9726290"/>
              <a:gd name="connsiteY254" fmla="*/ 463640 h 7056233"/>
              <a:gd name="connsiteX255" fmla="*/ 9569002 w 9726290"/>
              <a:gd name="connsiteY255" fmla="*/ 618186 h 7056233"/>
              <a:gd name="connsiteX256" fmla="*/ 9556124 w 9726290"/>
              <a:gd name="connsiteY256" fmla="*/ 669702 h 7056233"/>
              <a:gd name="connsiteX257" fmla="*/ 9517487 w 9726290"/>
              <a:gd name="connsiteY257" fmla="*/ 682580 h 7056233"/>
              <a:gd name="connsiteX258" fmla="*/ 9440214 w 9726290"/>
              <a:gd name="connsiteY258" fmla="*/ 695459 h 7056233"/>
              <a:gd name="connsiteX259" fmla="*/ 9375819 w 9726290"/>
              <a:gd name="connsiteY259" fmla="*/ 708338 h 7056233"/>
              <a:gd name="connsiteX260" fmla="*/ 9285667 w 9726290"/>
              <a:gd name="connsiteY260" fmla="*/ 734096 h 7056233"/>
              <a:gd name="connsiteX261" fmla="*/ 9118242 w 9726290"/>
              <a:gd name="connsiteY261" fmla="*/ 746975 h 7056233"/>
              <a:gd name="connsiteX262" fmla="*/ 8976574 w 9726290"/>
              <a:gd name="connsiteY262" fmla="*/ 759854 h 7056233"/>
              <a:gd name="connsiteX263" fmla="*/ 8384146 w 9726290"/>
              <a:gd name="connsiteY263" fmla="*/ 746975 h 7056233"/>
              <a:gd name="connsiteX264" fmla="*/ 8306873 w 9726290"/>
              <a:gd name="connsiteY264" fmla="*/ 734096 h 7056233"/>
              <a:gd name="connsiteX265" fmla="*/ 8216721 w 9726290"/>
              <a:gd name="connsiteY265" fmla="*/ 721217 h 7056233"/>
              <a:gd name="connsiteX266" fmla="*/ 8113690 w 9726290"/>
              <a:gd name="connsiteY266" fmla="*/ 708338 h 7056233"/>
              <a:gd name="connsiteX267" fmla="*/ 7856112 w 9726290"/>
              <a:gd name="connsiteY267" fmla="*/ 656823 h 7056233"/>
              <a:gd name="connsiteX268" fmla="*/ 7701566 w 9726290"/>
              <a:gd name="connsiteY268" fmla="*/ 631065 h 7056233"/>
              <a:gd name="connsiteX269" fmla="*/ 7559898 w 9726290"/>
              <a:gd name="connsiteY269" fmla="*/ 618186 h 7056233"/>
              <a:gd name="connsiteX270" fmla="*/ 7431109 w 9726290"/>
              <a:gd name="connsiteY270" fmla="*/ 605307 h 7056233"/>
              <a:gd name="connsiteX271" fmla="*/ 6864439 w 9726290"/>
              <a:gd name="connsiteY271" fmla="*/ 618186 h 7056233"/>
              <a:gd name="connsiteX272" fmla="*/ 6787166 w 9726290"/>
              <a:gd name="connsiteY272" fmla="*/ 643944 h 7056233"/>
              <a:gd name="connsiteX273" fmla="*/ 6748529 w 9726290"/>
              <a:gd name="connsiteY273" fmla="*/ 656823 h 7056233"/>
              <a:gd name="connsiteX274" fmla="*/ 6697014 w 9726290"/>
              <a:gd name="connsiteY274" fmla="*/ 669702 h 7056233"/>
              <a:gd name="connsiteX275" fmla="*/ 6645498 w 9726290"/>
              <a:gd name="connsiteY275" fmla="*/ 695459 h 7056233"/>
              <a:gd name="connsiteX276" fmla="*/ 6581104 w 9726290"/>
              <a:gd name="connsiteY276" fmla="*/ 721217 h 7056233"/>
              <a:gd name="connsiteX277" fmla="*/ 6503831 w 9726290"/>
              <a:gd name="connsiteY277" fmla="*/ 759854 h 7056233"/>
              <a:gd name="connsiteX278" fmla="*/ 6426557 w 9726290"/>
              <a:gd name="connsiteY278" fmla="*/ 785611 h 7056233"/>
              <a:gd name="connsiteX279" fmla="*/ 6336405 w 9726290"/>
              <a:gd name="connsiteY279" fmla="*/ 824248 h 7056233"/>
              <a:gd name="connsiteX280" fmla="*/ 6246253 w 9726290"/>
              <a:gd name="connsiteY280" fmla="*/ 850006 h 7056233"/>
              <a:gd name="connsiteX281" fmla="*/ 6091707 w 9726290"/>
              <a:gd name="connsiteY281" fmla="*/ 927279 h 7056233"/>
              <a:gd name="connsiteX282" fmla="*/ 5962918 w 9726290"/>
              <a:gd name="connsiteY282" fmla="*/ 978795 h 7056233"/>
              <a:gd name="connsiteX283" fmla="*/ 5898524 w 9726290"/>
              <a:gd name="connsiteY283" fmla="*/ 1017431 h 7056233"/>
              <a:gd name="connsiteX284" fmla="*/ 5769735 w 9726290"/>
              <a:gd name="connsiteY284" fmla="*/ 1081826 h 7056233"/>
              <a:gd name="connsiteX285" fmla="*/ 5705340 w 9726290"/>
              <a:gd name="connsiteY285" fmla="*/ 1120462 h 7056233"/>
              <a:gd name="connsiteX286" fmla="*/ 5628067 w 9726290"/>
              <a:gd name="connsiteY286" fmla="*/ 1146220 h 7056233"/>
              <a:gd name="connsiteX287" fmla="*/ 5576552 w 9726290"/>
              <a:gd name="connsiteY287" fmla="*/ 1159099 h 7056233"/>
              <a:gd name="connsiteX288" fmla="*/ 5447763 w 9726290"/>
              <a:gd name="connsiteY288" fmla="*/ 1223493 h 7056233"/>
              <a:gd name="connsiteX289" fmla="*/ 5409126 w 9726290"/>
              <a:gd name="connsiteY289" fmla="*/ 1249251 h 7056233"/>
              <a:gd name="connsiteX290" fmla="*/ 5344732 w 9726290"/>
              <a:gd name="connsiteY290" fmla="*/ 1275009 h 7056233"/>
              <a:gd name="connsiteX291" fmla="*/ 5254580 w 9726290"/>
              <a:gd name="connsiteY291" fmla="*/ 1326524 h 7056233"/>
              <a:gd name="connsiteX292" fmla="*/ 5151549 w 9726290"/>
              <a:gd name="connsiteY292" fmla="*/ 1365161 h 7056233"/>
              <a:gd name="connsiteX293" fmla="*/ 5087155 w 9726290"/>
              <a:gd name="connsiteY293" fmla="*/ 1390918 h 7056233"/>
              <a:gd name="connsiteX294" fmla="*/ 4945487 w 9726290"/>
              <a:gd name="connsiteY294" fmla="*/ 1403797 h 7056233"/>
              <a:gd name="connsiteX295" fmla="*/ 4752304 w 9726290"/>
              <a:gd name="connsiteY295" fmla="*/ 1390918 h 7056233"/>
              <a:gd name="connsiteX296" fmla="*/ 4700788 w 9726290"/>
              <a:gd name="connsiteY296" fmla="*/ 1378040 h 7056233"/>
              <a:gd name="connsiteX297" fmla="*/ 4636394 w 9726290"/>
              <a:gd name="connsiteY297" fmla="*/ 1365161 h 7056233"/>
              <a:gd name="connsiteX298" fmla="*/ 4520484 w 9726290"/>
              <a:gd name="connsiteY298" fmla="*/ 1300766 h 7056233"/>
              <a:gd name="connsiteX299" fmla="*/ 4468969 w 9726290"/>
              <a:gd name="connsiteY299" fmla="*/ 1249251 h 7056233"/>
              <a:gd name="connsiteX300" fmla="*/ 4430332 w 9726290"/>
              <a:gd name="connsiteY300" fmla="*/ 1223493 h 7056233"/>
              <a:gd name="connsiteX301" fmla="*/ 4378816 w 9726290"/>
              <a:gd name="connsiteY301" fmla="*/ 1146220 h 7056233"/>
              <a:gd name="connsiteX302" fmla="*/ 4340180 w 9726290"/>
              <a:gd name="connsiteY302" fmla="*/ 1030310 h 7056233"/>
              <a:gd name="connsiteX303" fmla="*/ 4353059 w 9726290"/>
              <a:gd name="connsiteY303" fmla="*/ 759854 h 7056233"/>
              <a:gd name="connsiteX304" fmla="*/ 4365938 w 9726290"/>
              <a:gd name="connsiteY304" fmla="*/ 721217 h 7056233"/>
              <a:gd name="connsiteX305" fmla="*/ 4404574 w 9726290"/>
              <a:gd name="connsiteY305" fmla="*/ 682580 h 7056233"/>
              <a:gd name="connsiteX306" fmla="*/ 4417453 w 9726290"/>
              <a:gd name="connsiteY306" fmla="*/ 643944 h 7056233"/>
              <a:gd name="connsiteX307" fmla="*/ 4520484 w 9726290"/>
              <a:gd name="connsiteY307" fmla="*/ 579549 h 7056233"/>
              <a:gd name="connsiteX308" fmla="*/ 4559121 w 9726290"/>
              <a:gd name="connsiteY308" fmla="*/ 540913 h 7056233"/>
              <a:gd name="connsiteX309" fmla="*/ 4597757 w 9726290"/>
              <a:gd name="connsiteY309" fmla="*/ 528034 h 7056233"/>
              <a:gd name="connsiteX310" fmla="*/ 4662152 w 9726290"/>
              <a:gd name="connsiteY310" fmla="*/ 502276 h 7056233"/>
              <a:gd name="connsiteX311" fmla="*/ 4713667 w 9726290"/>
              <a:gd name="connsiteY311" fmla="*/ 489397 h 7056233"/>
              <a:gd name="connsiteX312" fmla="*/ 4919729 w 9726290"/>
              <a:gd name="connsiteY312" fmla="*/ 450761 h 7056233"/>
              <a:gd name="connsiteX313" fmla="*/ 5267459 w 9726290"/>
              <a:gd name="connsiteY313" fmla="*/ 476518 h 7056233"/>
              <a:gd name="connsiteX314" fmla="*/ 5370490 w 9726290"/>
              <a:gd name="connsiteY314" fmla="*/ 502276 h 7056233"/>
              <a:gd name="connsiteX315" fmla="*/ 5692462 w 9726290"/>
              <a:gd name="connsiteY315" fmla="*/ 579549 h 7056233"/>
              <a:gd name="connsiteX316" fmla="*/ 5950039 w 9726290"/>
              <a:gd name="connsiteY316" fmla="*/ 605307 h 7056233"/>
              <a:gd name="connsiteX317" fmla="*/ 6220495 w 9726290"/>
              <a:gd name="connsiteY317" fmla="*/ 631065 h 7056233"/>
              <a:gd name="connsiteX318" fmla="*/ 6542467 w 9726290"/>
              <a:gd name="connsiteY318" fmla="*/ 669702 h 7056233"/>
              <a:gd name="connsiteX319" fmla="*/ 7018985 w 9726290"/>
              <a:gd name="connsiteY319" fmla="*/ 643944 h 7056233"/>
              <a:gd name="connsiteX320" fmla="*/ 7083380 w 9726290"/>
              <a:gd name="connsiteY320" fmla="*/ 631065 h 7056233"/>
              <a:gd name="connsiteX321" fmla="*/ 7160653 w 9726290"/>
              <a:gd name="connsiteY321" fmla="*/ 605307 h 7056233"/>
              <a:gd name="connsiteX322" fmla="*/ 7225047 w 9726290"/>
              <a:gd name="connsiteY322" fmla="*/ 579549 h 7056233"/>
              <a:gd name="connsiteX323" fmla="*/ 7263684 w 9726290"/>
              <a:gd name="connsiteY323" fmla="*/ 553792 h 7056233"/>
              <a:gd name="connsiteX324" fmla="*/ 7353836 w 9726290"/>
              <a:gd name="connsiteY324" fmla="*/ 489397 h 7056233"/>
              <a:gd name="connsiteX325" fmla="*/ 7418231 w 9726290"/>
              <a:gd name="connsiteY325" fmla="*/ 412124 h 7056233"/>
              <a:gd name="connsiteX326" fmla="*/ 7443988 w 9726290"/>
              <a:gd name="connsiteY326" fmla="*/ 373487 h 7056233"/>
              <a:gd name="connsiteX327" fmla="*/ 7418231 w 9726290"/>
              <a:gd name="connsiteY327" fmla="*/ 296214 h 7056233"/>
              <a:gd name="connsiteX328" fmla="*/ 7379594 w 9726290"/>
              <a:gd name="connsiteY328" fmla="*/ 270456 h 7056233"/>
              <a:gd name="connsiteX329" fmla="*/ 7289442 w 9726290"/>
              <a:gd name="connsiteY329" fmla="*/ 206062 h 7056233"/>
              <a:gd name="connsiteX330" fmla="*/ 6774287 w 9726290"/>
              <a:gd name="connsiteY330" fmla="*/ 218941 h 7056233"/>
              <a:gd name="connsiteX331" fmla="*/ 6619740 w 9726290"/>
              <a:gd name="connsiteY331" fmla="*/ 231820 h 7056233"/>
              <a:gd name="connsiteX332" fmla="*/ 5988676 w 9726290"/>
              <a:gd name="connsiteY332" fmla="*/ 257578 h 7056233"/>
              <a:gd name="connsiteX333" fmla="*/ 5731098 w 9726290"/>
              <a:gd name="connsiteY333" fmla="*/ 270456 h 7056233"/>
              <a:gd name="connsiteX334" fmla="*/ 5602309 w 9726290"/>
              <a:gd name="connsiteY334" fmla="*/ 283335 h 7056233"/>
              <a:gd name="connsiteX335" fmla="*/ 5434884 w 9726290"/>
              <a:gd name="connsiteY335" fmla="*/ 296214 h 7056233"/>
              <a:gd name="connsiteX336" fmla="*/ 5318974 w 9726290"/>
              <a:gd name="connsiteY336" fmla="*/ 321972 h 7056233"/>
              <a:gd name="connsiteX337" fmla="*/ 5241701 w 9726290"/>
              <a:gd name="connsiteY337" fmla="*/ 347730 h 7056233"/>
              <a:gd name="connsiteX338" fmla="*/ 5061397 w 9726290"/>
              <a:gd name="connsiteY338" fmla="*/ 425003 h 7056233"/>
              <a:gd name="connsiteX339" fmla="*/ 4971245 w 9726290"/>
              <a:gd name="connsiteY339" fmla="*/ 450761 h 7056233"/>
              <a:gd name="connsiteX340" fmla="*/ 4893971 w 9726290"/>
              <a:gd name="connsiteY340" fmla="*/ 489397 h 7056233"/>
              <a:gd name="connsiteX341" fmla="*/ 4790940 w 9726290"/>
              <a:gd name="connsiteY341" fmla="*/ 515155 h 7056233"/>
              <a:gd name="connsiteX342" fmla="*/ 4468969 w 9726290"/>
              <a:gd name="connsiteY342" fmla="*/ 605307 h 7056233"/>
              <a:gd name="connsiteX343" fmla="*/ 4237149 w 9726290"/>
              <a:gd name="connsiteY343" fmla="*/ 643944 h 7056233"/>
              <a:gd name="connsiteX344" fmla="*/ 4121239 w 9726290"/>
              <a:gd name="connsiteY344" fmla="*/ 669702 h 7056233"/>
              <a:gd name="connsiteX345" fmla="*/ 3902298 w 9726290"/>
              <a:gd name="connsiteY345" fmla="*/ 682580 h 7056233"/>
              <a:gd name="connsiteX346" fmla="*/ 3799267 w 9726290"/>
              <a:gd name="connsiteY346" fmla="*/ 695459 h 7056233"/>
              <a:gd name="connsiteX347" fmla="*/ 3580326 w 9726290"/>
              <a:gd name="connsiteY347" fmla="*/ 721217 h 7056233"/>
              <a:gd name="connsiteX348" fmla="*/ 3387143 w 9726290"/>
              <a:gd name="connsiteY348" fmla="*/ 746975 h 7056233"/>
              <a:gd name="connsiteX349" fmla="*/ 3219718 w 9726290"/>
              <a:gd name="connsiteY349" fmla="*/ 759854 h 7056233"/>
              <a:gd name="connsiteX350" fmla="*/ 3129566 w 9726290"/>
              <a:gd name="connsiteY350" fmla="*/ 772733 h 7056233"/>
              <a:gd name="connsiteX351" fmla="*/ 2962140 w 9726290"/>
              <a:gd name="connsiteY351" fmla="*/ 785611 h 7056233"/>
              <a:gd name="connsiteX352" fmla="*/ 2871988 w 9726290"/>
              <a:gd name="connsiteY352" fmla="*/ 798490 h 7056233"/>
              <a:gd name="connsiteX353" fmla="*/ 2588653 w 9726290"/>
              <a:gd name="connsiteY353" fmla="*/ 811369 h 7056233"/>
              <a:gd name="connsiteX354" fmla="*/ 2176529 w 9726290"/>
              <a:gd name="connsiteY354" fmla="*/ 798490 h 7056233"/>
              <a:gd name="connsiteX355" fmla="*/ 1983346 w 9726290"/>
              <a:gd name="connsiteY355" fmla="*/ 811369 h 7056233"/>
              <a:gd name="connsiteX356" fmla="*/ 1571222 w 9726290"/>
              <a:gd name="connsiteY356" fmla="*/ 850006 h 7056233"/>
              <a:gd name="connsiteX357" fmla="*/ 1481070 w 9726290"/>
              <a:gd name="connsiteY357" fmla="*/ 901521 h 7056233"/>
              <a:gd name="connsiteX358" fmla="*/ 1442433 w 9726290"/>
              <a:gd name="connsiteY358" fmla="*/ 927279 h 7056233"/>
              <a:gd name="connsiteX359" fmla="*/ 1339402 w 9726290"/>
              <a:gd name="connsiteY359" fmla="*/ 1030310 h 7056233"/>
              <a:gd name="connsiteX360" fmla="*/ 1287887 w 9726290"/>
              <a:gd name="connsiteY360" fmla="*/ 1107583 h 7056233"/>
              <a:gd name="connsiteX361" fmla="*/ 1094704 w 9726290"/>
              <a:gd name="connsiteY361" fmla="*/ 1442434 h 7056233"/>
              <a:gd name="connsiteX362" fmla="*/ 1030309 w 9726290"/>
              <a:gd name="connsiteY362" fmla="*/ 1532586 h 7056233"/>
              <a:gd name="connsiteX363" fmla="*/ 978794 w 9726290"/>
              <a:gd name="connsiteY363" fmla="*/ 1622738 h 7056233"/>
              <a:gd name="connsiteX364" fmla="*/ 901521 w 9726290"/>
              <a:gd name="connsiteY364" fmla="*/ 1700011 h 7056233"/>
              <a:gd name="connsiteX365" fmla="*/ 746974 w 9726290"/>
              <a:gd name="connsiteY365" fmla="*/ 1815921 h 7056233"/>
              <a:gd name="connsiteX366" fmla="*/ 721216 w 9726290"/>
              <a:gd name="connsiteY366" fmla="*/ 1777285 h 7056233"/>
              <a:gd name="connsiteX367" fmla="*/ 566670 w 9726290"/>
              <a:gd name="connsiteY367" fmla="*/ 1635617 h 7056233"/>
              <a:gd name="connsiteX368" fmla="*/ 437881 w 9726290"/>
              <a:gd name="connsiteY368" fmla="*/ 1506828 h 7056233"/>
              <a:gd name="connsiteX369" fmla="*/ 231819 w 9726290"/>
              <a:gd name="connsiteY369" fmla="*/ 1223493 h 7056233"/>
              <a:gd name="connsiteX370" fmla="*/ 128788 w 9726290"/>
              <a:gd name="connsiteY370" fmla="*/ 1094704 h 7056233"/>
              <a:gd name="connsiteX371" fmla="*/ 64394 w 9726290"/>
              <a:gd name="connsiteY371" fmla="*/ 965916 h 7056233"/>
              <a:gd name="connsiteX372" fmla="*/ 0 w 9726290"/>
              <a:gd name="connsiteY372" fmla="*/ 772733 h 7056233"/>
              <a:gd name="connsiteX373" fmla="*/ 25757 w 9726290"/>
              <a:gd name="connsiteY373" fmla="*/ 618186 h 7056233"/>
              <a:gd name="connsiteX374" fmla="*/ 64394 w 9726290"/>
              <a:gd name="connsiteY374" fmla="*/ 592428 h 7056233"/>
              <a:gd name="connsiteX375" fmla="*/ 103031 w 9726290"/>
              <a:gd name="connsiteY375" fmla="*/ 553792 h 7056233"/>
              <a:gd name="connsiteX376" fmla="*/ 167425 w 9726290"/>
              <a:gd name="connsiteY376" fmla="*/ 515155 h 7056233"/>
              <a:gd name="connsiteX377" fmla="*/ 270456 w 9726290"/>
              <a:gd name="connsiteY377" fmla="*/ 437882 h 7056233"/>
              <a:gd name="connsiteX378" fmla="*/ 360608 w 9726290"/>
              <a:gd name="connsiteY378" fmla="*/ 386366 h 7056233"/>
              <a:gd name="connsiteX379" fmla="*/ 450760 w 9726290"/>
              <a:gd name="connsiteY379" fmla="*/ 309093 h 7056233"/>
              <a:gd name="connsiteX380" fmla="*/ 631064 w 9726290"/>
              <a:gd name="connsiteY380" fmla="*/ 206062 h 7056233"/>
              <a:gd name="connsiteX381" fmla="*/ 708338 w 9726290"/>
              <a:gd name="connsiteY381" fmla="*/ 154547 h 7056233"/>
              <a:gd name="connsiteX382" fmla="*/ 785611 w 9726290"/>
              <a:gd name="connsiteY382" fmla="*/ 115910 h 7056233"/>
              <a:gd name="connsiteX383" fmla="*/ 862884 w 9726290"/>
              <a:gd name="connsiteY383" fmla="*/ 64395 h 7056233"/>
              <a:gd name="connsiteX384" fmla="*/ 1030309 w 9726290"/>
              <a:gd name="connsiteY384" fmla="*/ 12879 h 7056233"/>
              <a:gd name="connsiteX385" fmla="*/ 1068946 w 9726290"/>
              <a:gd name="connsiteY385" fmla="*/ 0 h 7056233"/>
              <a:gd name="connsiteX386" fmla="*/ 1519707 w 9726290"/>
              <a:gd name="connsiteY386" fmla="*/ 12879 h 7056233"/>
              <a:gd name="connsiteX387" fmla="*/ 1596980 w 9726290"/>
              <a:gd name="connsiteY387" fmla="*/ 38637 h 7056233"/>
              <a:gd name="connsiteX388" fmla="*/ 1687132 w 9726290"/>
              <a:gd name="connsiteY388" fmla="*/ 51516 h 7056233"/>
              <a:gd name="connsiteX389" fmla="*/ 1738647 w 9726290"/>
              <a:gd name="connsiteY389" fmla="*/ 77273 h 7056233"/>
              <a:gd name="connsiteX390" fmla="*/ 1841678 w 9726290"/>
              <a:gd name="connsiteY390" fmla="*/ 115910 h 7056233"/>
              <a:gd name="connsiteX391" fmla="*/ 1867436 w 9726290"/>
              <a:gd name="connsiteY391" fmla="*/ 154547 h 7056233"/>
              <a:gd name="connsiteX392" fmla="*/ 1906073 w 9726290"/>
              <a:gd name="connsiteY392" fmla="*/ 180304 h 7056233"/>
              <a:gd name="connsiteX393" fmla="*/ 2021983 w 9726290"/>
              <a:gd name="connsiteY393" fmla="*/ 347730 h 7056233"/>
              <a:gd name="connsiteX394" fmla="*/ 2060619 w 9726290"/>
              <a:gd name="connsiteY394" fmla="*/ 450761 h 7056233"/>
              <a:gd name="connsiteX395" fmla="*/ 2073498 w 9726290"/>
              <a:gd name="connsiteY395" fmla="*/ 489397 h 7056233"/>
              <a:gd name="connsiteX396" fmla="*/ 2099256 w 9726290"/>
              <a:gd name="connsiteY396" fmla="*/ 528034 h 7056233"/>
              <a:gd name="connsiteX397" fmla="*/ 2086377 w 9726290"/>
              <a:gd name="connsiteY397" fmla="*/ 734096 h 7056233"/>
              <a:gd name="connsiteX398" fmla="*/ 2073498 w 9726290"/>
              <a:gd name="connsiteY398" fmla="*/ 785611 h 7056233"/>
              <a:gd name="connsiteX399" fmla="*/ 2047740 w 9726290"/>
              <a:gd name="connsiteY399" fmla="*/ 824248 h 7056233"/>
              <a:gd name="connsiteX400" fmla="*/ 1996225 w 9726290"/>
              <a:gd name="connsiteY400" fmla="*/ 901521 h 7056233"/>
              <a:gd name="connsiteX401" fmla="*/ 1983346 w 9726290"/>
              <a:gd name="connsiteY401" fmla="*/ 940158 h 7056233"/>
              <a:gd name="connsiteX402" fmla="*/ 1944709 w 9726290"/>
              <a:gd name="connsiteY402" fmla="*/ 953037 h 7056233"/>
              <a:gd name="connsiteX403" fmla="*/ 1841678 w 9726290"/>
              <a:gd name="connsiteY403" fmla="*/ 1004552 h 7056233"/>
              <a:gd name="connsiteX404" fmla="*/ 1674253 w 9726290"/>
              <a:gd name="connsiteY404" fmla="*/ 1030310 h 7056233"/>
              <a:gd name="connsiteX405" fmla="*/ 1481070 w 9726290"/>
              <a:gd name="connsiteY405" fmla="*/ 1043189 h 7056233"/>
              <a:gd name="connsiteX406" fmla="*/ 1236371 w 9726290"/>
              <a:gd name="connsiteY406" fmla="*/ 1017431 h 7056233"/>
              <a:gd name="connsiteX407" fmla="*/ 1197735 w 9726290"/>
              <a:gd name="connsiteY407" fmla="*/ 991673 h 7056233"/>
              <a:gd name="connsiteX408" fmla="*/ 1133340 w 9726290"/>
              <a:gd name="connsiteY408" fmla="*/ 965916 h 7056233"/>
              <a:gd name="connsiteX409" fmla="*/ 1043188 w 9726290"/>
              <a:gd name="connsiteY409" fmla="*/ 901521 h 7056233"/>
              <a:gd name="connsiteX410" fmla="*/ 1004552 w 9726290"/>
              <a:gd name="connsiteY410" fmla="*/ 888642 h 7056233"/>
              <a:gd name="connsiteX411" fmla="*/ 978794 w 9726290"/>
              <a:gd name="connsiteY411" fmla="*/ 850006 h 7056233"/>
              <a:gd name="connsiteX412" fmla="*/ 1004552 w 9726290"/>
              <a:gd name="connsiteY412" fmla="*/ 708338 h 7056233"/>
              <a:gd name="connsiteX413" fmla="*/ 1043188 w 9726290"/>
              <a:gd name="connsiteY413" fmla="*/ 643944 h 7056233"/>
              <a:gd name="connsiteX414" fmla="*/ 1068946 w 9726290"/>
              <a:gd name="connsiteY414" fmla="*/ 605307 h 7056233"/>
              <a:gd name="connsiteX415" fmla="*/ 1107583 w 9726290"/>
              <a:gd name="connsiteY415" fmla="*/ 566671 h 7056233"/>
              <a:gd name="connsiteX416" fmla="*/ 1133340 w 9726290"/>
              <a:gd name="connsiteY416" fmla="*/ 528034 h 7056233"/>
              <a:gd name="connsiteX417" fmla="*/ 1210614 w 9726290"/>
              <a:gd name="connsiteY417" fmla="*/ 502276 h 7056233"/>
              <a:gd name="connsiteX418" fmla="*/ 1481070 w 9726290"/>
              <a:gd name="connsiteY418" fmla="*/ 515155 h 7056233"/>
              <a:gd name="connsiteX419" fmla="*/ 1532585 w 9726290"/>
              <a:gd name="connsiteY419" fmla="*/ 540913 h 7056233"/>
              <a:gd name="connsiteX420" fmla="*/ 1622738 w 9726290"/>
              <a:gd name="connsiteY420" fmla="*/ 605307 h 7056233"/>
              <a:gd name="connsiteX421" fmla="*/ 1661374 w 9726290"/>
              <a:gd name="connsiteY421" fmla="*/ 695459 h 7056233"/>
              <a:gd name="connsiteX422" fmla="*/ 1648495 w 9726290"/>
              <a:gd name="connsiteY422" fmla="*/ 772733 h 7056233"/>
              <a:gd name="connsiteX423" fmla="*/ 1596980 w 9726290"/>
              <a:gd name="connsiteY423" fmla="*/ 824248 h 7056233"/>
              <a:gd name="connsiteX424" fmla="*/ 1545464 w 9726290"/>
              <a:gd name="connsiteY424" fmla="*/ 862885 h 7056233"/>
              <a:gd name="connsiteX425" fmla="*/ 1506828 w 9726290"/>
              <a:gd name="connsiteY425" fmla="*/ 875764 h 7056233"/>
              <a:gd name="connsiteX426" fmla="*/ 1416676 w 9726290"/>
              <a:gd name="connsiteY426" fmla="*/ 901521 h 7056233"/>
              <a:gd name="connsiteX427" fmla="*/ 1275008 w 9726290"/>
              <a:gd name="connsiteY427" fmla="*/ 914400 h 7056233"/>
              <a:gd name="connsiteX428" fmla="*/ 978794 w 9726290"/>
              <a:gd name="connsiteY428" fmla="*/ 850006 h 7056233"/>
              <a:gd name="connsiteX429" fmla="*/ 888642 w 9726290"/>
              <a:gd name="connsiteY429" fmla="*/ 837127 h 7056233"/>
              <a:gd name="connsiteX430" fmla="*/ 695459 w 9726290"/>
              <a:gd name="connsiteY430" fmla="*/ 772733 h 7056233"/>
              <a:gd name="connsiteX431" fmla="*/ 540912 w 9726290"/>
              <a:gd name="connsiteY431" fmla="*/ 721217 h 7056233"/>
              <a:gd name="connsiteX432" fmla="*/ 502276 w 9726290"/>
              <a:gd name="connsiteY432" fmla="*/ 708338 h 7056233"/>
              <a:gd name="connsiteX433" fmla="*/ 463639 w 9726290"/>
              <a:gd name="connsiteY433" fmla="*/ 682580 h 7056233"/>
              <a:gd name="connsiteX434" fmla="*/ 450760 w 9726290"/>
              <a:gd name="connsiteY434" fmla="*/ 592428 h 7056233"/>
              <a:gd name="connsiteX435" fmla="*/ 463639 w 9726290"/>
              <a:gd name="connsiteY435" fmla="*/ 450761 h 7056233"/>
              <a:gd name="connsiteX436" fmla="*/ 515155 w 9726290"/>
              <a:gd name="connsiteY436" fmla="*/ 425003 h 7056233"/>
              <a:gd name="connsiteX437" fmla="*/ 772732 w 9726290"/>
              <a:gd name="connsiteY437" fmla="*/ 412124 h 7056233"/>
              <a:gd name="connsiteX438" fmla="*/ 940157 w 9726290"/>
              <a:gd name="connsiteY438" fmla="*/ 425003 h 7056233"/>
              <a:gd name="connsiteX439" fmla="*/ 1043188 w 9726290"/>
              <a:gd name="connsiteY439" fmla="*/ 489397 h 7056233"/>
              <a:gd name="connsiteX440" fmla="*/ 1081825 w 9726290"/>
              <a:gd name="connsiteY440" fmla="*/ 515155 h 7056233"/>
              <a:gd name="connsiteX441" fmla="*/ 1184856 w 9726290"/>
              <a:gd name="connsiteY441" fmla="*/ 592428 h 7056233"/>
              <a:gd name="connsiteX442" fmla="*/ 1236371 w 9726290"/>
              <a:gd name="connsiteY442" fmla="*/ 631065 h 7056233"/>
              <a:gd name="connsiteX443" fmla="*/ 1275008 w 9726290"/>
              <a:gd name="connsiteY443" fmla="*/ 656823 h 7056233"/>
              <a:gd name="connsiteX444" fmla="*/ 1429555 w 9726290"/>
              <a:gd name="connsiteY444" fmla="*/ 759854 h 7056233"/>
              <a:gd name="connsiteX445" fmla="*/ 1481070 w 9726290"/>
              <a:gd name="connsiteY445" fmla="*/ 811369 h 7056233"/>
              <a:gd name="connsiteX446" fmla="*/ 1545464 w 9726290"/>
              <a:gd name="connsiteY446" fmla="*/ 837127 h 7056233"/>
              <a:gd name="connsiteX447" fmla="*/ 1596980 w 9726290"/>
              <a:gd name="connsiteY447" fmla="*/ 862885 h 7056233"/>
              <a:gd name="connsiteX448" fmla="*/ 1815921 w 9726290"/>
              <a:gd name="connsiteY448" fmla="*/ 837127 h 7056233"/>
              <a:gd name="connsiteX449" fmla="*/ 1957588 w 9726290"/>
              <a:gd name="connsiteY449" fmla="*/ 772733 h 7056233"/>
              <a:gd name="connsiteX450" fmla="*/ 2150771 w 9726290"/>
              <a:gd name="connsiteY450" fmla="*/ 656823 h 7056233"/>
              <a:gd name="connsiteX451" fmla="*/ 2215166 w 9726290"/>
              <a:gd name="connsiteY451" fmla="*/ 605307 h 7056233"/>
              <a:gd name="connsiteX452" fmla="*/ 2253802 w 9726290"/>
              <a:gd name="connsiteY452" fmla="*/ 553792 h 7056233"/>
              <a:gd name="connsiteX453" fmla="*/ 2331076 w 9726290"/>
              <a:gd name="connsiteY453" fmla="*/ 463640 h 7056233"/>
              <a:gd name="connsiteX454" fmla="*/ 2343955 w 9726290"/>
              <a:gd name="connsiteY454" fmla="*/ 425003 h 7056233"/>
              <a:gd name="connsiteX455" fmla="*/ 2369712 w 9726290"/>
              <a:gd name="connsiteY455" fmla="*/ 360609 h 7056233"/>
              <a:gd name="connsiteX456" fmla="*/ 2331076 w 9726290"/>
              <a:gd name="connsiteY456" fmla="*/ 270456 h 7056233"/>
              <a:gd name="connsiteX457" fmla="*/ 2305318 w 9726290"/>
              <a:gd name="connsiteY457" fmla="*/ 309093 h 7056233"/>
              <a:gd name="connsiteX458" fmla="*/ 2305318 w 9726290"/>
              <a:gd name="connsiteY458" fmla="*/ 437882 h 7056233"/>
              <a:gd name="connsiteX459" fmla="*/ 2318197 w 9726290"/>
              <a:gd name="connsiteY459" fmla="*/ 502276 h 7056233"/>
              <a:gd name="connsiteX460" fmla="*/ 2395470 w 9726290"/>
              <a:gd name="connsiteY460" fmla="*/ 592428 h 7056233"/>
              <a:gd name="connsiteX461" fmla="*/ 2421228 w 9726290"/>
              <a:gd name="connsiteY461" fmla="*/ 631065 h 7056233"/>
              <a:gd name="connsiteX462" fmla="*/ 2524259 w 9726290"/>
              <a:gd name="connsiteY462" fmla="*/ 695459 h 7056233"/>
              <a:gd name="connsiteX463" fmla="*/ 2575774 w 9726290"/>
              <a:gd name="connsiteY463" fmla="*/ 708338 h 7056233"/>
              <a:gd name="connsiteX464" fmla="*/ 2794715 w 9726290"/>
              <a:gd name="connsiteY464" fmla="*/ 695459 h 7056233"/>
              <a:gd name="connsiteX465" fmla="*/ 2846231 w 9726290"/>
              <a:gd name="connsiteY465" fmla="*/ 682580 h 7056233"/>
              <a:gd name="connsiteX466" fmla="*/ 2910625 w 9726290"/>
              <a:gd name="connsiteY466" fmla="*/ 669702 h 7056233"/>
              <a:gd name="connsiteX467" fmla="*/ 3000777 w 9726290"/>
              <a:gd name="connsiteY467" fmla="*/ 592428 h 7056233"/>
              <a:gd name="connsiteX468" fmla="*/ 3013656 w 9726290"/>
              <a:gd name="connsiteY468" fmla="*/ 528034 h 7056233"/>
              <a:gd name="connsiteX469" fmla="*/ 3000777 w 9726290"/>
              <a:gd name="connsiteY469" fmla="*/ 321972 h 7056233"/>
              <a:gd name="connsiteX470" fmla="*/ 2962140 w 9726290"/>
              <a:gd name="connsiteY470" fmla="*/ 347730 h 7056233"/>
              <a:gd name="connsiteX471" fmla="*/ 2949262 w 9726290"/>
              <a:gd name="connsiteY471" fmla="*/ 412124 h 7056233"/>
              <a:gd name="connsiteX472" fmla="*/ 2975019 w 9726290"/>
              <a:gd name="connsiteY472" fmla="*/ 566671 h 7056233"/>
              <a:gd name="connsiteX473" fmla="*/ 2987898 w 9726290"/>
              <a:gd name="connsiteY473" fmla="*/ 605307 h 7056233"/>
              <a:gd name="connsiteX474" fmla="*/ 3052293 w 9726290"/>
              <a:gd name="connsiteY474" fmla="*/ 695459 h 7056233"/>
              <a:gd name="connsiteX475" fmla="*/ 3168202 w 9726290"/>
              <a:gd name="connsiteY475" fmla="*/ 772733 h 7056233"/>
              <a:gd name="connsiteX476" fmla="*/ 3245476 w 9726290"/>
              <a:gd name="connsiteY476" fmla="*/ 721217 h 7056233"/>
              <a:gd name="connsiteX477" fmla="*/ 3309870 w 9726290"/>
              <a:gd name="connsiteY477" fmla="*/ 656823 h 7056233"/>
              <a:gd name="connsiteX478" fmla="*/ 3412901 w 9726290"/>
              <a:gd name="connsiteY478" fmla="*/ 528034 h 7056233"/>
              <a:gd name="connsiteX479" fmla="*/ 3438659 w 9726290"/>
              <a:gd name="connsiteY479" fmla="*/ 437882 h 7056233"/>
              <a:gd name="connsiteX480" fmla="*/ 3464416 w 9726290"/>
              <a:gd name="connsiteY480" fmla="*/ 566671 h 7056233"/>
              <a:gd name="connsiteX481" fmla="*/ 3503053 w 9726290"/>
              <a:gd name="connsiteY481" fmla="*/ 695459 h 7056233"/>
              <a:gd name="connsiteX482" fmla="*/ 3554569 w 9726290"/>
              <a:gd name="connsiteY482" fmla="*/ 798490 h 7056233"/>
              <a:gd name="connsiteX483" fmla="*/ 3644721 w 9726290"/>
              <a:gd name="connsiteY483" fmla="*/ 927279 h 7056233"/>
              <a:gd name="connsiteX484" fmla="*/ 3696236 w 9726290"/>
              <a:gd name="connsiteY484" fmla="*/ 965916 h 7056233"/>
              <a:gd name="connsiteX485" fmla="*/ 3773509 w 9726290"/>
              <a:gd name="connsiteY485" fmla="*/ 991673 h 7056233"/>
              <a:gd name="connsiteX486" fmla="*/ 4043966 w 9726290"/>
              <a:gd name="connsiteY486" fmla="*/ 927279 h 7056233"/>
              <a:gd name="connsiteX487" fmla="*/ 4082602 w 9726290"/>
              <a:gd name="connsiteY487" fmla="*/ 875764 h 7056233"/>
              <a:gd name="connsiteX488" fmla="*/ 4095481 w 9726290"/>
              <a:gd name="connsiteY488" fmla="*/ 759854 h 7056233"/>
              <a:gd name="connsiteX489" fmla="*/ 4069724 w 9726290"/>
              <a:gd name="connsiteY489" fmla="*/ 579549 h 7056233"/>
              <a:gd name="connsiteX490" fmla="*/ 4031087 w 9726290"/>
              <a:gd name="connsiteY490" fmla="*/ 605307 h 7056233"/>
              <a:gd name="connsiteX491" fmla="*/ 3992450 w 9726290"/>
              <a:gd name="connsiteY491" fmla="*/ 708338 h 7056233"/>
              <a:gd name="connsiteX492" fmla="*/ 3966693 w 9726290"/>
              <a:gd name="connsiteY492" fmla="*/ 875764 h 7056233"/>
              <a:gd name="connsiteX493" fmla="*/ 3979571 w 9726290"/>
              <a:gd name="connsiteY493" fmla="*/ 1030310 h 7056233"/>
              <a:gd name="connsiteX494" fmla="*/ 4005329 w 9726290"/>
              <a:gd name="connsiteY494" fmla="*/ 1081826 h 7056233"/>
              <a:gd name="connsiteX495" fmla="*/ 4056845 w 9726290"/>
              <a:gd name="connsiteY495" fmla="*/ 1171978 h 7056233"/>
              <a:gd name="connsiteX496" fmla="*/ 4121239 w 9726290"/>
              <a:gd name="connsiteY496" fmla="*/ 1249251 h 7056233"/>
              <a:gd name="connsiteX497" fmla="*/ 4301543 w 9726290"/>
              <a:gd name="connsiteY497" fmla="*/ 1313645 h 7056233"/>
              <a:gd name="connsiteX498" fmla="*/ 4546242 w 9726290"/>
              <a:gd name="connsiteY498" fmla="*/ 1300766 h 7056233"/>
              <a:gd name="connsiteX499" fmla="*/ 4623515 w 9726290"/>
              <a:gd name="connsiteY499" fmla="*/ 1262130 h 7056233"/>
              <a:gd name="connsiteX500" fmla="*/ 4662152 w 9726290"/>
              <a:gd name="connsiteY500" fmla="*/ 1249251 h 7056233"/>
              <a:gd name="connsiteX501" fmla="*/ 4713667 w 9726290"/>
              <a:gd name="connsiteY501" fmla="*/ 1197735 h 7056233"/>
              <a:gd name="connsiteX502" fmla="*/ 4765183 w 9726290"/>
              <a:gd name="connsiteY502" fmla="*/ 1133341 h 7056233"/>
              <a:gd name="connsiteX503" fmla="*/ 4765183 w 9726290"/>
              <a:gd name="connsiteY503" fmla="*/ 1493949 h 7056233"/>
              <a:gd name="connsiteX504" fmla="*/ 4623515 w 9726290"/>
              <a:gd name="connsiteY504" fmla="*/ 1609859 h 7056233"/>
              <a:gd name="connsiteX505" fmla="*/ 4507605 w 9726290"/>
              <a:gd name="connsiteY505" fmla="*/ 1661375 h 7056233"/>
              <a:gd name="connsiteX506" fmla="*/ 4198512 w 9726290"/>
              <a:gd name="connsiteY506" fmla="*/ 1725769 h 7056233"/>
              <a:gd name="connsiteX507" fmla="*/ 3799267 w 9726290"/>
              <a:gd name="connsiteY507" fmla="*/ 1764406 h 7056233"/>
              <a:gd name="connsiteX508" fmla="*/ 3593205 w 9726290"/>
              <a:gd name="connsiteY508" fmla="*/ 1751527 h 7056233"/>
              <a:gd name="connsiteX509" fmla="*/ 3490174 w 9726290"/>
              <a:gd name="connsiteY509" fmla="*/ 1725769 h 7056233"/>
              <a:gd name="connsiteX510" fmla="*/ 3296991 w 9726290"/>
              <a:gd name="connsiteY510" fmla="*/ 1687133 h 7056233"/>
              <a:gd name="connsiteX511" fmla="*/ 3206839 w 9726290"/>
              <a:gd name="connsiteY511" fmla="*/ 1661375 h 7056233"/>
              <a:gd name="connsiteX512" fmla="*/ 3013656 w 9726290"/>
              <a:gd name="connsiteY512" fmla="*/ 1622738 h 7056233"/>
              <a:gd name="connsiteX513" fmla="*/ 2550016 w 9726290"/>
              <a:gd name="connsiteY513" fmla="*/ 1519707 h 7056233"/>
              <a:gd name="connsiteX514" fmla="*/ 2331076 w 9726290"/>
              <a:gd name="connsiteY514" fmla="*/ 1493949 h 7056233"/>
              <a:gd name="connsiteX515" fmla="*/ 2137893 w 9726290"/>
              <a:gd name="connsiteY515" fmla="*/ 1468192 h 7056233"/>
              <a:gd name="connsiteX516" fmla="*/ 1970467 w 9726290"/>
              <a:gd name="connsiteY516" fmla="*/ 1493949 h 7056233"/>
              <a:gd name="connsiteX517" fmla="*/ 1931831 w 9726290"/>
              <a:gd name="connsiteY517" fmla="*/ 1519707 h 7056233"/>
              <a:gd name="connsiteX518" fmla="*/ 1893194 w 9726290"/>
              <a:gd name="connsiteY518" fmla="*/ 1532586 h 7056233"/>
              <a:gd name="connsiteX519" fmla="*/ 1815921 w 9726290"/>
              <a:gd name="connsiteY519" fmla="*/ 1584102 h 7056233"/>
              <a:gd name="connsiteX520" fmla="*/ 1777284 w 9726290"/>
              <a:gd name="connsiteY520" fmla="*/ 1609859 h 7056233"/>
              <a:gd name="connsiteX521" fmla="*/ 1712890 w 9726290"/>
              <a:gd name="connsiteY521" fmla="*/ 1687133 h 7056233"/>
              <a:gd name="connsiteX522" fmla="*/ 1700011 w 9726290"/>
              <a:gd name="connsiteY522" fmla="*/ 1725769 h 7056233"/>
              <a:gd name="connsiteX523" fmla="*/ 1674253 w 9726290"/>
              <a:gd name="connsiteY523" fmla="*/ 1880316 h 7056233"/>
              <a:gd name="connsiteX524" fmla="*/ 1687132 w 9726290"/>
              <a:gd name="connsiteY524" fmla="*/ 2060620 h 7056233"/>
              <a:gd name="connsiteX525" fmla="*/ 1790163 w 9726290"/>
              <a:gd name="connsiteY525" fmla="*/ 2021983 h 7056233"/>
              <a:gd name="connsiteX526" fmla="*/ 1893194 w 9726290"/>
              <a:gd name="connsiteY526" fmla="*/ 2009104 h 7056233"/>
              <a:gd name="connsiteX527" fmla="*/ 2047740 w 9726290"/>
              <a:gd name="connsiteY527" fmla="*/ 1931831 h 7056233"/>
              <a:gd name="connsiteX528" fmla="*/ 2073498 w 9726290"/>
              <a:gd name="connsiteY528" fmla="*/ 1970468 h 7056233"/>
              <a:gd name="connsiteX529" fmla="*/ 1996225 w 9726290"/>
              <a:gd name="connsiteY529" fmla="*/ 2047741 h 7056233"/>
              <a:gd name="connsiteX530" fmla="*/ 1893194 w 9726290"/>
              <a:gd name="connsiteY530" fmla="*/ 2073499 h 7056233"/>
              <a:gd name="connsiteX531" fmla="*/ 1803042 w 9726290"/>
              <a:gd name="connsiteY531" fmla="*/ 2060620 h 7056233"/>
              <a:gd name="connsiteX532" fmla="*/ 1764405 w 9726290"/>
              <a:gd name="connsiteY532" fmla="*/ 2021983 h 7056233"/>
              <a:gd name="connsiteX533" fmla="*/ 1712890 w 9726290"/>
              <a:gd name="connsiteY533" fmla="*/ 1996226 h 7056233"/>
              <a:gd name="connsiteX534" fmla="*/ 1648495 w 9726290"/>
              <a:gd name="connsiteY534" fmla="*/ 1957589 h 7056233"/>
              <a:gd name="connsiteX535" fmla="*/ 1596980 w 9726290"/>
              <a:gd name="connsiteY535" fmla="*/ 1931831 h 7056233"/>
              <a:gd name="connsiteX536" fmla="*/ 1532585 w 9726290"/>
              <a:gd name="connsiteY536" fmla="*/ 1880316 h 7056233"/>
              <a:gd name="connsiteX537" fmla="*/ 1493949 w 9726290"/>
              <a:gd name="connsiteY537" fmla="*/ 1867437 h 7056233"/>
              <a:gd name="connsiteX538" fmla="*/ 1390918 w 9726290"/>
              <a:gd name="connsiteY538" fmla="*/ 1815921 h 7056233"/>
              <a:gd name="connsiteX539" fmla="*/ 1339402 w 9726290"/>
              <a:gd name="connsiteY539" fmla="*/ 1828800 h 7056233"/>
              <a:gd name="connsiteX540" fmla="*/ 1184856 w 9726290"/>
              <a:gd name="connsiteY540" fmla="*/ 1983347 h 7056233"/>
              <a:gd name="connsiteX541" fmla="*/ 1171977 w 9726290"/>
              <a:gd name="connsiteY541" fmla="*/ 2021983 h 7056233"/>
              <a:gd name="connsiteX542" fmla="*/ 1146219 w 9726290"/>
              <a:gd name="connsiteY542" fmla="*/ 2112135 h 7056233"/>
              <a:gd name="connsiteX543" fmla="*/ 1120462 w 9726290"/>
              <a:gd name="connsiteY543" fmla="*/ 2150772 h 7056233"/>
              <a:gd name="connsiteX544" fmla="*/ 1107583 w 9726290"/>
              <a:gd name="connsiteY544" fmla="*/ 2202287 h 7056233"/>
              <a:gd name="connsiteX545" fmla="*/ 1081825 w 9726290"/>
              <a:gd name="connsiteY545" fmla="*/ 2253803 h 7056233"/>
              <a:gd name="connsiteX546" fmla="*/ 1056067 w 9726290"/>
              <a:gd name="connsiteY546" fmla="*/ 2318197 h 7056233"/>
              <a:gd name="connsiteX547" fmla="*/ 1043188 w 9726290"/>
              <a:gd name="connsiteY547" fmla="*/ 2356834 h 7056233"/>
              <a:gd name="connsiteX548" fmla="*/ 1030309 w 9726290"/>
              <a:gd name="connsiteY548" fmla="*/ 2421228 h 7056233"/>
              <a:gd name="connsiteX549" fmla="*/ 978794 w 9726290"/>
              <a:gd name="connsiteY549" fmla="*/ 2511380 h 7056233"/>
              <a:gd name="connsiteX550" fmla="*/ 965915 w 9726290"/>
              <a:gd name="connsiteY550" fmla="*/ 2550017 h 7056233"/>
              <a:gd name="connsiteX551" fmla="*/ 914400 w 9726290"/>
              <a:gd name="connsiteY551" fmla="*/ 2962141 h 7056233"/>
              <a:gd name="connsiteX552" fmla="*/ 888642 w 9726290"/>
              <a:gd name="connsiteY552" fmla="*/ 3090930 h 7056233"/>
              <a:gd name="connsiteX553" fmla="*/ 862884 w 9726290"/>
              <a:gd name="connsiteY553" fmla="*/ 3168203 h 7056233"/>
              <a:gd name="connsiteX554" fmla="*/ 837126 w 9726290"/>
              <a:gd name="connsiteY554" fmla="*/ 3284113 h 7056233"/>
              <a:gd name="connsiteX555" fmla="*/ 824247 w 9726290"/>
              <a:gd name="connsiteY555" fmla="*/ 3335628 h 7056233"/>
              <a:gd name="connsiteX556" fmla="*/ 811369 w 9726290"/>
              <a:gd name="connsiteY556" fmla="*/ 3451538 h 7056233"/>
              <a:gd name="connsiteX557" fmla="*/ 798490 w 9726290"/>
              <a:gd name="connsiteY557" fmla="*/ 3554569 h 7056233"/>
              <a:gd name="connsiteX558" fmla="*/ 824247 w 9726290"/>
              <a:gd name="connsiteY558" fmla="*/ 3825026 h 7056233"/>
              <a:gd name="connsiteX559" fmla="*/ 811369 w 9726290"/>
              <a:gd name="connsiteY559" fmla="*/ 4353059 h 7056233"/>
              <a:gd name="connsiteX560" fmla="*/ 824247 w 9726290"/>
              <a:gd name="connsiteY560" fmla="*/ 4610637 h 7056233"/>
              <a:gd name="connsiteX561" fmla="*/ 888642 w 9726290"/>
              <a:gd name="connsiteY561" fmla="*/ 4662152 h 7056233"/>
              <a:gd name="connsiteX562" fmla="*/ 953036 w 9726290"/>
              <a:gd name="connsiteY562" fmla="*/ 4700789 h 7056233"/>
              <a:gd name="connsiteX563" fmla="*/ 1004552 w 9726290"/>
              <a:gd name="connsiteY563" fmla="*/ 4739426 h 7056233"/>
              <a:gd name="connsiteX564" fmla="*/ 1081825 w 9726290"/>
              <a:gd name="connsiteY564" fmla="*/ 4752304 h 7056233"/>
              <a:gd name="connsiteX565" fmla="*/ 1120462 w 9726290"/>
              <a:gd name="connsiteY565" fmla="*/ 4765183 h 7056233"/>
              <a:gd name="connsiteX566" fmla="*/ 1236371 w 9726290"/>
              <a:gd name="connsiteY566" fmla="*/ 4675031 h 7056233"/>
              <a:gd name="connsiteX567" fmla="*/ 1313645 w 9726290"/>
              <a:gd name="connsiteY567" fmla="*/ 4597758 h 7056233"/>
              <a:gd name="connsiteX568" fmla="*/ 1352281 w 9726290"/>
              <a:gd name="connsiteY568" fmla="*/ 4559121 h 7056233"/>
              <a:gd name="connsiteX569" fmla="*/ 1403797 w 9726290"/>
              <a:gd name="connsiteY569" fmla="*/ 4481848 h 7056233"/>
              <a:gd name="connsiteX570" fmla="*/ 1416676 w 9726290"/>
              <a:gd name="connsiteY570" fmla="*/ 4443211 h 7056233"/>
              <a:gd name="connsiteX571" fmla="*/ 1378039 w 9726290"/>
              <a:gd name="connsiteY571" fmla="*/ 4340180 h 7056233"/>
              <a:gd name="connsiteX572" fmla="*/ 1352281 w 9726290"/>
              <a:gd name="connsiteY572" fmla="*/ 4301544 h 7056233"/>
              <a:gd name="connsiteX573" fmla="*/ 1313645 w 9726290"/>
              <a:gd name="connsiteY573" fmla="*/ 4288665 h 7056233"/>
              <a:gd name="connsiteX574" fmla="*/ 1223493 w 9726290"/>
              <a:gd name="connsiteY574" fmla="*/ 4301544 h 7056233"/>
              <a:gd name="connsiteX575" fmla="*/ 1146219 w 9726290"/>
              <a:gd name="connsiteY575" fmla="*/ 4340180 h 7056233"/>
              <a:gd name="connsiteX576" fmla="*/ 1030309 w 9726290"/>
              <a:gd name="connsiteY576" fmla="*/ 4468969 h 7056233"/>
              <a:gd name="connsiteX577" fmla="*/ 1004552 w 9726290"/>
              <a:gd name="connsiteY577" fmla="*/ 4520485 h 7056233"/>
              <a:gd name="connsiteX578" fmla="*/ 991673 w 9726290"/>
              <a:gd name="connsiteY578" fmla="*/ 4572000 h 7056233"/>
              <a:gd name="connsiteX579" fmla="*/ 965915 w 9726290"/>
              <a:gd name="connsiteY579" fmla="*/ 4636395 h 7056233"/>
              <a:gd name="connsiteX580" fmla="*/ 953036 w 9726290"/>
              <a:gd name="connsiteY580" fmla="*/ 4713668 h 7056233"/>
              <a:gd name="connsiteX581" fmla="*/ 1017431 w 9726290"/>
              <a:gd name="connsiteY581" fmla="*/ 4984124 h 7056233"/>
              <a:gd name="connsiteX582" fmla="*/ 1056067 w 9726290"/>
              <a:gd name="connsiteY582" fmla="*/ 5061397 h 7056233"/>
              <a:gd name="connsiteX583" fmla="*/ 1094704 w 9726290"/>
              <a:gd name="connsiteY583" fmla="*/ 5087155 h 7056233"/>
              <a:gd name="connsiteX584" fmla="*/ 1197735 w 9726290"/>
              <a:gd name="connsiteY584" fmla="*/ 4997003 h 7056233"/>
              <a:gd name="connsiteX585" fmla="*/ 1300766 w 9726290"/>
              <a:gd name="connsiteY585" fmla="*/ 4881093 h 7056233"/>
              <a:gd name="connsiteX586" fmla="*/ 1339402 w 9726290"/>
              <a:gd name="connsiteY586" fmla="*/ 4842456 h 7056233"/>
              <a:gd name="connsiteX587" fmla="*/ 1390918 w 9726290"/>
              <a:gd name="connsiteY587" fmla="*/ 4687910 h 7056233"/>
              <a:gd name="connsiteX588" fmla="*/ 1403797 w 9726290"/>
              <a:gd name="connsiteY588" fmla="*/ 4623516 h 7056233"/>
              <a:gd name="connsiteX589" fmla="*/ 1429555 w 9726290"/>
              <a:gd name="connsiteY589" fmla="*/ 4559121 h 7056233"/>
              <a:gd name="connsiteX590" fmla="*/ 1442433 w 9726290"/>
              <a:gd name="connsiteY590" fmla="*/ 4456090 h 7056233"/>
              <a:gd name="connsiteX591" fmla="*/ 1455312 w 9726290"/>
              <a:gd name="connsiteY591" fmla="*/ 4288665 h 7056233"/>
              <a:gd name="connsiteX592" fmla="*/ 1378039 w 9726290"/>
              <a:gd name="connsiteY592" fmla="*/ 4250028 h 7056233"/>
              <a:gd name="connsiteX593" fmla="*/ 978794 w 9726290"/>
              <a:gd name="connsiteY593" fmla="*/ 4262907 h 7056233"/>
              <a:gd name="connsiteX594" fmla="*/ 914400 w 9726290"/>
              <a:gd name="connsiteY594" fmla="*/ 4275786 h 7056233"/>
              <a:gd name="connsiteX595" fmla="*/ 888642 w 9726290"/>
              <a:gd name="connsiteY595" fmla="*/ 4314423 h 7056233"/>
              <a:gd name="connsiteX596" fmla="*/ 875763 w 9726290"/>
              <a:gd name="connsiteY596" fmla="*/ 4404575 h 7056233"/>
              <a:gd name="connsiteX597" fmla="*/ 862884 w 9726290"/>
              <a:gd name="connsiteY597" fmla="*/ 4443211 h 7056233"/>
              <a:gd name="connsiteX598" fmla="*/ 850005 w 9726290"/>
              <a:gd name="connsiteY598" fmla="*/ 4520485 h 7056233"/>
              <a:gd name="connsiteX599" fmla="*/ 837126 w 9726290"/>
              <a:gd name="connsiteY599" fmla="*/ 4327302 h 7056233"/>
              <a:gd name="connsiteX600" fmla="*/ 824247 w 9726290"/>
              <a:gd name="connsiteY600" fmla="*/ 3090930 h 7056233"/>
              <a:gd name="connsiteX601" fmla="*/ 798490 w 9726290"/>
              <a:gd name="connsiteY601" fmla="*/ 3013656 h 7056233"/>
              <a:gd name="connsiteX602" fmla="*/ 785611 w 9726290"/>
              <a:gd name="connsiteY602" fmla="*/ 2936383 h 7056233"/>
              <a:gd name="connsiteX603" fmla="*/ 772732 w 9726290"/>
              <a:gd name="connsiteY603" fmla="*/ 2884868 h 7056233"/>
              <a:gd name="connsiteX604" fmla="*/ 746974 w 9726290"/>
              <a:gd name="connsiteY604" fmla="*/ 2768958 h 7056233"/>
              <a:gd name="connsiteX605" fmla="*/ 759853 w 9726290"/>
              <a:gd name="connsiteY605" fmla="*/ 2537138 h 7056233"/>
              <a:gd name="connsiteX606" fmla="*/ 824247 w 9726290"/>
              <a:gd name="connsiteY606" fmla="*/ 2472744 h 7056233"/>
              <a:gd name="connsiteX607" fmla="*/ 862884 w 9726290"/>
              <a:gd name="connsiteY607" fmla="*/ 2459865 h 7056233"/>
              <a:gd name="connsiteX608" fmla="*/ 901521 w 9726290"/>
              <a:gd name="connsiteY608" fmla="*/ 2434107 h 7056233"/>
              <a:gd name="connsiteX609" fmla="*/ 927278 w 9726290"/>
              <a:gd name="connsiteY609" fmla="*/ 2395471 h 7056233"/>
              <a:gd name="connsiteX610" fmla="*/ 978794 w 9726290"/>
              <a:gd name="connsiteY610" fmla="*/ 2343955 h 7056233"/>
              <a:gd name="connsiteX611" fmla="*/ 991673 w 9726290"/>
              <a:gd name="connsiteY611" fmla="*/ 2305318 h 7056233"/>
              <a:gd name="connsiteX612" fmla="*/ 1017431 w 9726290"/>
              <a:gd name="connsiteY612" fmla="*/ 2266682 h 7056233"/>
              <a:gd name="connsiteX613" fmla="*/ 1043188 w 9726290"/>
              <a:gd name="connsiteY613" fmla="*/ 2189409 h 7056233"/>
              <a:gd name="connsiteX614" fmla="*/ 1056067 w 9726290"/>
              <a:gd name="connsiteY614" fmla="*/ 2150772 h 7056233"/>
              <a:gd name="connsiteX615" fmla="*/ 1056067 w 9726290"/>
              <a:gd name="connsiteY615" fmla="*/ 1751527 h 7056233"/>
              <a:gd name="connsiteX616" fmla="*/ 1068946 w 9726290"/>
              <a:gd name="connsiteY616" fmla="*/ 1712890 h 7056233"/>
              <a:gd name="connsiteX617" fmla="*/ 1133340 w 9726290"/>
              <a:gd name="connsiteY617" fmla="*/ 1635617 h 7056233"/>
              <a:gd name="connsiteX618" fmla="*/ 1403797 w 9726290"/>
              <a:gd name="connsiteY618" fmla="*/ 1661375 h 7056233"/>
              <a:gd name="connsiteX619" fmla="*/ 1506828 w 9726290"/>
              <a:gd name="connsiteY619" fmla="*/ 1738648 h 7056233"/>
              <a:gd name="connsiteX620" fmla="*/ 1571222 w 9726290"/>
              <a:gd name="connsiteY620" fmla="*/ 1803042 h 7056233"/>
              <a:gd name="connsiteX621" fmla="*/ 1738647 w 9726290"/>
              <a:gd name="connsiteY621" fmla="*/ 1918952 h 7056233"/>
              <a:gd name="connsiteX622" fmla="*/ 1777284 w 9726290"/>
              <a:gd name="connsiteY622" fmla="*/ 1944710 h 7056233"/>
              <a:gd name="connsiteX623" fmla="*/ 1815921 w 9726290"/>
              <a:gd name="connsiteY623" fmla="*/ 1970468 h 7056233"/>
              <a:gd name="connsiteX624" fmla="*/ 1931831 w 9726290"/>
              <a:gd name="connsiteY624" fmla="*/ 2047741 h 7056233"/>
              <a:gd name="connsiteX625" fmla="*/ 1970467 w 9726290"/>
              <a:gd name="connsiteY625" fmla="*/ 2060620 h 7056233"/>
              <a:gd name="connsiteX626" fmla="*/ 2086377 w 9726290"/>
              <a:gd name="connsiteY626" fmla="*/ 1931831 h 7056233"/>
              <a:gd name="connsiteX627" fmla="*/ 2163650 w 9726290"/>
              <a:gd name="connsiteY627" fmla="*/ 1815921 h 7056233"/>
              <a:gd name="connsiteX628" fmla="*/ 2202287 w 9726290"/>
              <a:gd name="connsiteY628" fmla="*/ 1687133 h 7056233"/>
              <a:gd name="connsiteX629" fmla="*/ 2215166 w 9726290"/>
              <a:gd name="connsiteY629" fmla="*/ 1159099 h 7056233"/>
              <a:gd name="connsiteX630" fmla="*/ 2240924 w 9726290"/>
              <a:gd name="connsiteY630" fmla="*/ 1120462 h 7056233"/>
              <a:gd name="connsiteX631" fmla="*/ 2459864 w 9726290"/>
              <a:gd name="connsiteY631" fmla="*/ 914400 h 7056233"/>
              <a:gd name="connsiteX632" fmla="*/ 2511380 w 9726290"/>
              <a:gd name="connsiteY632" fmla="*/ 888642 h 7056233"/>
              <a:gd name="connsiteX633" fmla="*/ 2588653 w 9726290"/>
              <a:gd name="connsiteY633" fmla="*/ 862885 h 7056233"/>
              <a:gd name="connsiteX634" fmla="*/ 2640169 w 9726290"/>
              <a:gd name="connsiteY634" fmla="*/ 875764 h 7056233"/>
              <a:gd name="connsiteX635" fmla="*/ 2768957 w 9726290"/>
              <a:gd name="connsiteY635" fmla="*/ 1030310 h 7056233"/>
              <a:gd name="connsiteX636" fmla="*/ 2820473 w 9726290"/>
              <a:gd name="connsiteY636" fmla="*/ 1081826 h 7056233"/>
              <a:gd name="connsiteX637" fmla="*/ 3052293 w 9726290"/>
              <a:gd name="connsiteY637" fmla="*/ 1429555 h 7056233"/>
              <a:gd name="connsiteX638" fmla="*/ 3116687 w 9726290"/>
              <a:gd name="connsiteY638" fmla="*/ 1519707 h 7056233"/>
              <a:gd name="connsiteX639" fmla="*/ 3168202 w 9726290"/>
              <a:gd name="connsiteY639" fmla="*/ 1584102 h 7056233"/>
              <a:gd name="connsiteX640" fmla="*/ 3232597 w 9726290"/>
              <a:gd name="connsiteY640" fmla="*/ 1687133 h 7056233"/>
              <a:gd name="connsiteX641" fmla="*/ 3258355 w 9726290"/>
              <a:gd name="connsiteY641" fmla="*/ 1751527 h 7056233"/>
              <a:gd name="connsiteX642" fmla="*/ 3309870 w 9726290"/>
              <a:gd name="connsiteY642" fmla="*/ 1803042 h 7056233"/>
              <a:gd name="connsiteX643" fmla="*/ 3412901 w 9726290"/>
              <a:gd name="connsiteY643" fmla="*/ 1931831 h 7056233"/>
              <a:gd name="connsiteX644" fmla="*/ 3567447 w 9726290"/>
              <a:gd name="connsiteY644" fmla="*/ 2047741 h 7056233"/>
              <a:gd name="connsiteX645" fmla="*/ 3657600 w 9726290"/>
              <a:gd name="connsiteY645" fmla="*/ 2086378 h 7056233"/>
              <a:gd name="connsiteX646" fmla="*/ 3734873 w 9726290"/>
              <a:gd name="connsiteY646" fmla="*/ 2125014 h 7056233"/>
              <a:gd name="connsiteX647" fmla="*/ 3812146 w 9726290"/>
              <a:gd name="connsiteY647" fmla="*/ 2112135 h 7056233"/>
              <a:gd name="connsiteX648" fmla="*/ 3953814 w 9726290"/>
              <a:gd name="connsiteY648" fmla="*/ 1906073 h 7056233"/>
              <a:gd name="connsiteX649" fmla="*/ 4018208 w 9726290"/>
              <a:gd name="connsiteY649" fmla="*/ 1751527 h 7056233"/>
              <a:gd name="connsiteX650" fmla="*/ 4043966 w 9726290"/>
              <a:gd name="connsiteY650" fmla="*/ 1622738 h 7056233"/>
              <a:gd name="connsiteX651" fmla="*/ 4056845 w 9726290"/>
              <a:gd name="connsiteY651" fmla="*/ 1558344 h 7056233"/>
              <a:gd name="connsiteX652" fmla="*/ 4082602 w 9726290"/>
              <a:gd name="connsiteY652" fmla="*/ 1365161 h 7056233"/>
              <a:gd name="connsiteX653" fmla="*/ 4095481 w 9726290"/>
              <a:gd name="connsiteY653" fmla="*/ 798490 h 7056233"/>
              <a:gd name="connsiteX654" fmla="*/ 4108360 w 9726290"/>
              <a:gd name="connsiteY654" fmla="*/ 734096 h 7056233"/>
              <a:gd name="connsiteX655" fmla="*/ 4172755 w 9726290"/>
              <a:gd name="connsiteY655" fmla="*/ 746975 h 7056233"/>
              <a:gd name="connsiteX656" fmla="*/ 4314422 w 9726290"/>
              <a:gd name="connsiteY656" fmla="*/ 785611 h 7056233"/>
              <a:gd name="connsiteX657" fmla="*/ 4494726 w 9726290"/>
              <a:gd name="connsiteY657" fmla="*/ 862885 h 7056233"/>
              <a:gd name="connsiteX658" fmla="*/ 4713667 w 9726290"/>
              <a:gd name="connsiteY658" fmla="*/ 991673 h 7056233"/>
              <a:gd name="connsiteX659" fmla="*/ 5074276 w 9726290"/>
              <a:gd name="connsiteY659" fmla="*/ 1210614 h 7056233"/>
              <a:gd name="connsiteX660" fmla="*/ 5254580 w 9726290"/>
              <a:gd name="connsiteY660" fmla="*/ 1365161 h 7056233"/>
              <a:gd name="connsiteX661" fmla="*/ 5331853 w 9726290"/>
              <a:gd name="connsiteY661" fmla="*/ 1416676 h 7056233"/>
              <a:gd name="connsiteX662" fmla="*/ 5460642 w 9726290"/>
              <a:gd name="connsiteY662" fmla="*/ 1519707 h 7056233"/>
              <a:gd name="connsiteX663" fmla="*/ 5563673 w 9726290"/>
              <a:gd name="connsiteY663" fmla="*/ 1648496 h 7056233"/>
              <a:gd name="connsiteX664" fmla="*/ 5653825 w 9726290"/>
              <a:gd name="connsiteY664" fmla="*/ 1687133 h 7056233"/>
              <a:gd name="connsiteX665" fmla="*/ 5821250 w 9726290"/>
              <a:gd name="connsiteY665" fmla="*/ 1596980 h 7056233"/>
              <a:gd name="connsiteX666" fmla="*/ 5872766 w 9726290"/>
              <a:gd name="connsiteY666" fmla="*/ 1558344 h 7056233"/>
              <a:gd name="connsiteX667" fmla="*/ 5911402 w 9726290"/>
              <a:gd name="connsiteY667" fmla="*/ 1519707 h 7056233"/>
              <a:gd name="connsiteX668" fmla="*/ 6053070 w 9726290"/>
              <a:gd name="connsiteY668" fmla="*/ 1442434 h 7056233"/>
              <a:gd name="connsiteX669" fmla="*/ 6130343 w 9726290"/>
              <a:gd name="connsiteY669" fmla="*/ 1365161 h 7056233"/>
              <a:gd name="connsiteX670" fmla="*/ 6181859 w 9726290"/>
              <a:gd name="connsiteY670" fmla="*/ 1326524 h 7056233"/>
              <a:gd name="connsiteX671" fmla="*/ 6233374 w 9726290"/>
              <a:gd name="connsiteY671" fmla="*/ 1262130 h 7056233"/>
              <a:gd name="connsiteX672" fmla="*/ 6349284 w 9726290"/>
              <a:gd name="connsiteY672" fmla="*/ 1056068 h 7056233"/>
              <a:gd name="connsiteX673" fmla="*/ 6323526 w 9726290"/>
              <a:gd name="connsiteY673" fmla="*/ 927279 h 7056233"/>
              <a:gd name="connsiteX674" fmla="*/ 6220495 w 9726290"/>
              <a:gd name="connsiteY674" fmla="*/ 811369 h 7056233"/>
              <a:gd name="connsiteX675" fmla="*/ 6053070 w 9726290"/>
              <a:gd name="connsiteY675" fmla="*/ 708338 h 7056233"/>
              <a:gd name="connsiteX676" fmla="*/ 5911402 w 9726290"/>
              <a:gd name="connsiteY676" fmla="*/ 669702 h 7056233"/>
              <a:gd name="connsiteX677" fmla="*/ 5666704 w 9726290"/>
              <a:gd name="connsiteY677" fmla="*/ 695459 h 7056233"/>
              <a:gd name="connsiteX678" fmla="*/ 5383369 w 9726290"/>
              <a:gd name="connsiteY678" fmla="*/ 746975 h 7056233"/>
              <a:gd name="connsiteX679" fmla="*/ 5293216 w 9726290"/>
              <a:gd name="connsiteY679" fmla="*/ 759854 h 7056233"/>
              <a:gd name="connsiteX680" fmla="*/ 4803819 w 9726290"/>
              <a:gd name="connsiteY680" fmla="*/ 798490 h 7056233"/>
              <a:gd name="connsiteX681" fmla="*/ 4687909 w 9726290"/>
              <a:gd name="connsiteY681" fmla="*/ 811369 h 7056233"/>
              <a:gd name="connsiteX682" fmla="*/ 4559121 w 9726290"/>
              <a:gd name="connsiteY682" fmla="*/ 837127 h 7056233"/>
              <a:gd name="connsiteX683" fmla="*/ 4365938 w 9726290"/>
              <a:gd name="connsiteY683" fmla="*/ 862885 h 7056233"/>
              <a:gd name="connsiteX684" fmla="*/ 4275785 w 9726290"/>
              <a:gd name="connsiteY684" fmla="*/ 888642 h 7056233"/>
              <a:gd name="connsiteX685" fmla="*/ 3953814 w 9726290"/>
              <a:gd name="connsiteY685" fmla="*/ 940158 h 7056233"/>
              <a:gd name="connsiteX686" fmla="*/ 3541690 w 9726290"/>
              <a:gd name="connsiteY686" fmla="*/ 1056068 h 7056233"/>
              <a:gd name="connsiteX687" fmla="*/ 3451538 w 9726290"/>
              <a:gd name="connsiteY687" fmla="*/ 1107583 h 7056233"/>
              <a:gd name="connsiteX688" fmla="*/ 3348507 w 9726290"/>
              <a:gd name="connsiteY688" fmla="*/ 1159099 h 7056233"/>
              <a:gd name="connsiteX689" fmla="*/ 3181081 w 9726290"/>
              <a:gd name="connsiteY689" fmla="*/ 1223493 h 7056233"/>
              <a:gd name="connsiteX690" fmla="*/ 3013656 w 9726290"/>
              <a:gd name="connsiteY690" fmla="*/ 1287887 h 7056233"/>
              <a:gd name="connsiteX691" fmla="*/ 2884867 w 9726290"/>
              <a:gd name="connsiteY691" fmla="*/ 1313645 h 7056233"/>
              <a:gd name="connsiteX692" fmla="*/ 2215166 w 9726290"/>
              <a:gd name="connsiteY692" fmla="*/ 1300766 h 7056233"/>
              <a:gd name="connsiteX693" fmla="*/ 1957588 w 9726290"/>
              <a:gd name="connsiteY693" fmla="*/ 1275009 h 7056233"/>
              <a:gd name="connsiteX694" fmla="*/ 1777284 w 9726290"/>
              <a:gd name="connsiteY694" fmla="*/ 1249251 h 7056233"/>
              <a:gd name="connsiteX695" fmla="*/ 1687132 w 9726290"/>
              <a:gd name="connsiteY695" fmla="*/ 1223493 h 7056233"/>
              <a:gd name="connsiteX696" fmla="*/ 1609859 w 9726290"/>
              <a:gd name="connsiteY696" fmla="*/ 1171978 h 7056233"/>
              <a:gd name="connsiteX697" fmla="*/ 1532585 w 9726290"/>
              <a:gd name="connsiteY697" fmla="*/ 1146220 h 7056233"/>
              <a:gd name="connsiteX698" fmla="*/ 1403797 w 9726290"/>
              <a:gd name="connsiteY698" fmla="*/ 1094704 h 7056233"/>
              <a:gd name="connsiteX699" fmla="*/ 1352281 w 9726290"/>
              <a:gd name="connsiteY699" fmla="*/ 1056068 h 7056233"/>
              <a:gd name="connsiteX700" fmla="*/ 1300766 w 9726290"/>
              <a:gd name="connsiteY700" fmla="*/ 1030310 h 7056233"/>
              <a:gd name="connsiteX701" fmla="*/ 1262129 w 9726290"/>
              <a:gd name="connsiteY701" fmla="*/ 991673 h 7056233"/>
              <a:gd name="connsiteX702" fmla="*/ 1210614 w 9726290"/>
              <a:gd name="connsiteY702" fmla="*/ 953037 h 7056233"/>
              <a:gd name="connsiteX703" fmla="*/ 1171977 w 9726290"/>
              <a:gd name="connsiteY703" fmla="*/ 927279 h 7056233"/>
              <a:gd name="connsiteX704" fmla="*/ 1056067 w 9726290"/>
              <a:gd name="connsiteY704" fmla="*/ 824248 h 7056233"/>
              <a:gd name="connsiteX705" fmla="*/ 1017431 w 9726290"/>
              <a:gd name="connsiteY705" fmla="*/ 811369 h 7056233"/>
              <a:gd name="connsiteX706" fmla="*/ 901521 w 9726290"/>
              <a:gd name="connsiteY706" fmla="*/ 759854 h 7056233"/>
              <a:gd name="connsiteX707" fmla="*/ 785611 w 9726290"/>
              <a:gd name="connsiteY707" fmla="*/ 798490 h 7056233"/>
              <a:gd name="connsiteX708" fmla="*/ 734095 w 9726290"/>
              <a:gd name="connsiteY708" fmla="*/ 850006 h 7056233"/>
              <a:gd name="connsiteX709" fmla="*/ 695459 w 9726290"/>
              <a:gd name="connsiteY709" fmla="*/ 978795 h 7056233"/>
              <a:gd name="connsiteX710" fmla="*/ 682580 w 9726290"/>
              <a:gd name="connsiteY710" fmla="*/ 1081826 h 7056233"/>
              <a:gd name="connsiteX711" fmla="*/ 695459 w 9726290"/>
              <a:gd name="connsiteY711" fmla="*/ 1236372 h 7056233"/>
              <a:gd name="connsiteX712" fmla="*/ 785611 w 9726290"/>
              <a:gd name="connsiteY712" fmla="*/ 1416676 h 7056233"/>
              <a:gd name="connsiteX713" fmla="*/ 940157 w 9726290"/>
              <a:gd name="connsiteY713" fmla="*/ 1622738 h 7056233"/>
              <a:gd name="connsiteX714" fmla="*/ 991673 w 9726290"/>
              <a:gd name="connsiteY714" fmla="*/ 1648496 h 7056233"/>
              <a:gd name="connsiteX715" fmla="*/ 1120462 w 9726290"/>
              <a:gd name="connsiteY715" fmla="*/ 1674254 h 7056233"/>
              <a:gd name="connsiteX716" fmla="*/ 1365160 w 9726290"/>
              <a:gd name="connsiteY716" fmla="*/ 1545465 h 7056233"/>
              <a:gd name="connsiteX717" fmla="*/ 1506828 w 9726290"/>
              <a:gd name="connsiteY717" fmla="*/ 1481071 h 7056233"/>
              <a:gd name="connsiteX718" fmla="*/ 1571222 w 9726290"/>
              <a:gd name="connsiteY718" fmla="*/ 1455313 h 7056233"/>
              <a:gd name="connsiteX719" fmla="*/ 1725769 w 9726290"/>
              <a:gd name="connsiteY719" fmla="*/ 1339403 h 7056233"/>
              <a:gd name="connsiteX720" fmla="*/ 1803042 w 9726290"/>
              <a:gd name="connsiteY720" fmla="*/ 1287887 h 7056233"/>
              <a:gd name="connsiteX721" fmla="*/ 1931831 w 9726290"/>
              <a:gd name="connsiteY721" fmla="*/ 1133341 h 7056233"/>
              <a:gd name="connsiteX722" fmla="*/ 2009104 w 9726290"/>
              <a:gd name="connsiteY722" fmla="*/ 1017431 h 7056233"/>
              <a:gd name="connsiteX723" fmla="*/ 2060619 w 9726290"/>
              <a:gd name="connsiteY723" fmla="*/ 953037 h 7056233"/>
              <a:gd name="connsiteX724" fmla="*/ 2202287 w 9726290"/>
              <a:gd name="connsiteY724" fmla="*/ 850006 h 7056233"/>
              <a:gd name="connsiteX725" fmla="*/ 2343955 w 9726290"/>
              <a:gd name="connsiteY725" fmla="*/ 798490 h 7056233"/>
              <a:gd name="connsiteX726" fmla="*/ 3129566 w 9726290"/>
              <a:gd name="connsiteY726" fmla="*/ 824248 h 7056233"/>
              <a:gd name="connsiteX727" fmla="*/ 3309870 w 9726290"/>
              <a:gd name="connsiteY727" fmla="*/ 837127 h 7056233"/>
              <a:gd name="connsiteX728" fmla="*/ 3528811 w 9726290"/>
              <a:gd name="connsiteY728" fmla="*/ 914400 h 7056233"/>
              <a:gd name="connsiteX729" fmla="*/ 3606084 w 9726290"/>
              <a:gd name="connsiteY729" fmla="*/ 953037 h 7056233"/>
              <a:gd name="connsiteX730" fmla="*/ 3670478 w 9726290"/>
              <a:gd name="connsiteY730" fmla="*/ 978795 h 7056233"/>
              <a:gd name="connsiteX731" fmla="*/ 3747752 w 9726290"/>
              <a:gd name="connsiteY731" fmla="*/ 1030310 h 7056233"/>
              <a:gd name="connsiteX732" fmla="*/ 4043966 w 9726290"/>
              <a:gd name="connsiteY732" fmla="*/ 1184856 h 7056233"/>
              <a:gd name="connsiteX733" fmla="*/ 4134118 w 9726290"/>
              <a:gd name="connsiteY733" fmla="*/ 1236372 h 7056233"/>
              <a:gd name="connsiteX734" fmla="*/ 4198512 w 9726290"/>
              <a:gd name="connsiteY734" fmla="*/ 1275009 h 7056233"/>
              <a:gd name="connsiteX735" fmla="*/ 4288664 w 9726290"/>
              <a:gd name="connsiteY735" fmla="*/ 1300766 h 7056233"/>
              <a:gd name="connsiteX736" fmla="*/ 4353059 w 9726290"/>
              <a:gd name="connsiteY736" fmla="*/ 1326524 h 7056233"/>
              <a:gd name="connsiteX737" fmla="*/ 4481847 w 9726290"/>
              <a:gd name="connsiteY737" fmla="*/ 1352282 h 7056233"/>
              <a:gd name="connsiteX738" fmla="*/ 4700788 w 9726290"/>
              <a:gd name="connsiteY738" fmla="*/ 1339403 h 7056233"/>
              <a:gd name="connsiteX739" fmla="*/ 4816698 w 9726290"/>
              <a:gd name="connsiteY739" fmla="*/ 1300766 h 7056233"/>
              <a:gd name="connsiteX740" fmla="*/ 4868214 w 9726290"/>
              <a:gd name="connsiteY740" fmla="*/ 1287887 h 7056233"/>
              <a:gd name="connsiteX741" fmla="*/ 4984124 w 9726290"/>
              <a:gd name="connsiteY741" fmla="*/ 1236372 h 7056233"/>
              <a:gd name="connsiteX742" fmla="*/ 5125791 w 9726290"/>
              <a:gd name="connsiteY742" fmla="*/ 1171978 h 7056233"/>
              <a:gd name="connsiteX743" fmla="*/ 5164428 w 9726290"/>
              <a:gd name="connsiteY743" fmla="*/ 1133341 h 7056233"/>
              <a:gd name="connsiteX744" fmla="*/ 5177307 w 9726290"/>
              <a:gd name="connsiteY744" fmla="*/ 1094704 h 7056233"/>
              <a:gd name="connsiteX745" fmla="*/ 5138670 w 9726290"/>
              <a:gd name="connsiteY745" fmla="*/ 862885 h 7056233"/>
              <a:gd name="connsiteX746" fmla="*/ 5151549 w 9726290"/>
              <a:gd name="connsiteY746" fmla="*/ 759854 h 7056233"/>
              <a:gd name="connsiteX747" fmla="*/ 5241701 w 9726290"/>
              <a:gd name="connsiteY747" fmla="*/ 721217 h 7056233"/>
              <a:gd name="connsiteX748" fmla="*/ 5280338 w 9726290"/>
              <a:gd name="connsiteY748" fmla="*/ 695459 h 7056233"/>
              <a:gd name="connsiteX749" fmla="*/ 5396247 w 9726290"/>
              <a:gd name="connsiteY749" fmla="*/ 669702 h 7056233"/>
              <a:gd name="connsiteX750" fmla="*/ 5447763 w 9726290"/>
              <a:gd name="connsiteY750" fmla="*/ 656823 h 7056233"/>
              <a:gd name="connsiteX751" fmla="*/ 5718219 w 9726290"/>
              <a:gd name="connsiteY751" fmla="*/ 682580 h 7056233"/>
              <a:gd name="connsiteX752" fmla="*/ 5834129 w 9726290"/>
              <a:gd name="connsiteY752" fmla="*/ 746975 h 7056233"/>
              <a:gd name="connsiteX753" fmla="*/ 5885645 w 9726290"/>
              <a:gd name="connsiteY753" fmla="*/ 785611 h 7056233"/>
              <a:gd name="connsiteX754" fmla="*/ 5924281 w 9726290"/>
              <a:gd name="connsiteY754" fmla="*/ 824248 h 7056233"/>
              <a:gd name="connsiteX755" fmla="*/ 6027312 w 9726290"/>
              <a:gd name="connsiteY755" fmla="*/ 914400 h 7056233"/>
              <a:gd name="connsiteX756" fmla="*/ 6233374 w 9726290"/>
              <a:gd name="connsiteY756" fmla="*/ 1081826 h 7056233"/>
              <a:gd name="connsiteX757" fmla="*/ 6310647 w 9726290"/>
              <a:gd name="connsiteY757" fmla="*/ 1120462 h 7056233"/>
              <a:gd name="connsiteX758" fmla="*/ 6542467 w 9726290"/>
              <a:gd name="connsiteY758" fmla="*/ 1236372 h 7056233"/>
              <a:gd name="connsiteX759" fmla="*/ 6774287 w 9726290"/>
              <a:gd name="connsiteY759" fmla="*/ 1287887 h 7056233"/>
              <a:gd name="connsiteX760" fmla="*/ 6928833 w 9726290"/>
              <a:gd name="connsiteY760" fmla="*/ 1300766 h 7056233"/>
              <a:gd name="connsiteX761" fmla="*/ 7044743 w 9726290"/>
              <a:gd name="connsiteY761" fmla="*/ 1313645 h 7056233"/>
              <a:gd name="connsiteX762" fmla="*/ 7289442 w 9726290"/>
              <a:gd name="connsiteY762" fmla="*/ 1287887 h 7056233"/>
              <a:gd name="connsiteX763" fmla="*/ 7482625 w 9726290"/>
              <a:gd name="connsiteY763" fmla="*/ 1236372 h 7056233"/>
              <a:gd name="connsiteX764" fmla="*/ 7753081 w 9726290"/>
              <a:gd name="connsiteY764" fmla="*/ 1107583 h 7056233"/>
              <a:gd name="connsiteX765" fmla="*/ 7843233 w 9726290"/>
              <a:gd name="connsiteY765" fmla="*/ 1068947 h 7056233"/>
              <a:gd name="connsiteX766" fmla="*/ 8100811 w 9726290"/>
              <a:gd name="connsiteY766" fmla="*/ 927279 h 7056233"/>
              <a:gd name="connsiteX767" fmla="*/ 8178084 w 9726290"/>
              <a:gd name="connsiteY767" fmla="*/ 888642 h 7056233"/>
              <a:gd name="connsiteX768" fmla="*/ 8397025 w 9726290"/>
              <a:gd name="connsiteY768" fmla="*/ 746975 h 7056233"/>
              <a:gd name="connsiteX769" fmla="*/ 8487177 w 9726290"/>
              <a:gd name="connsiteY769" fmla="*/ 682580 h 7056233"/>
              <a:gd name="connsiteX770" fmla="*/ 8538693 w 9726290"/>
              <a:gd name="connsiteY770" fmla="*/ 631065 h 7056233"/>
              <a:gd name="connsiteX771" fmla="*/ 8654602 w 9726290"/>
              <a:gd name="connsiteY771" fmla="*/ 746975 h 7056233"/>
              <a:gd name="connsiteX772" fmla="*/ 8757633 w 9726290"/>
              <a:gd name="connsiteY772" fmla="*/ 850006 h 7056233"/>
              <a:gd name="connsiteX773" fmla="*/ 8847785 w 9726290"/>
              <a:gd name="connsiteY773" fmla="*/ 940158 h 7056233"/>
              <a:gd name="connsiteX774" fmla="*/ 9247031 w 9726290"/>
              <a:gd name="connsiteY774" fmla="*/ 1171978 h 7056233"/>
              <a:gd name="connsiteX775" fmla="*/ 9350062 w 9726290"/>
              <a:gd name="connsiteY775" fmla="*/ 1223493 h 7056233"/>
              <a:gd name="connsiteX776" fmla="*/ 9375819 w 9726290"/>
              <a:gd name="connsiteY776" fmla="*/ 1262130 h 7056233"/>
              <a:gd name="connsiteX777" fmla="*/ 9388698 w 9726290"/>
              <a:gd name="connsiteY777" fmla="*/ 1313645 h 7056233"/>
              <a:gd name="connsiteX778" fmla="*/ 9401577 w 9726290"/>
              <a:gd name="connsiteY778" fmla="*/ 1352282 h 7056233"/>
              <a:gd name="connsiteX779" fmla="*/ 9388698 w 9726290"/>
              <a:gd name="connsiteY779" fmla="*/ 1442434 h 7056233"/>
              <a:gd name="connsiteX780" fmla="*/ 9234152 w 9726290"/>
              <a:gd name="connsiteY780" fmla="*/ 1584102 h 7056233"/>
              <a:gd name="connsiteX781" fmla="*/ 9195515 w 9726290"/>
              <a:gd name="connsiteY781" fmla="*/ 1609859 h 7056233"/>
              <a:gd name="connsiteX782" fmla="*/ 9131121 w 9726290"/>
              <a:gd name="connsiteY782" fmla="*/ 1661375 h 7056233"/>
              <a:gd name="connsiteX783" fmla="*/ 9040969 w 9726290"/>
              <a:gd name="connsiteY783" fmla="*/ 1687133 h 7056233"/>
              <a:gd name="connsiteX784" fmla="*/ 8963695 w 9726290"/>
              <a:gd name="connsiteY784" fmla="*/ 1700011 h 7056233"/>
              <a:gd name="connsiteX785" fmla="*/ 8899301 w 9726290"/>
              <a:gd name="connsiteY785" fmla="*/ 1712890 h 7056233"/>
              <a:gd name="connsiteX786" fmla="*/ 8409904 w 9726290"/>
              <a:gd name="connsiteY786" fmla="*/ 1764406 h 7056233"/>
              <a:gd name="connsiteX787" fmla="*/ 8229600 w 9726290"/>
              <a:gd name="connsiteY787" fmla="*/ 1790164 h 7056233"/>
              <a:gd name="connsiteX788" fmla="*/ 8113690 w 9726290"/>
              <a:gd name="connsiteY788" fmla="*/ 1815921 h 7056233"/>
              <a:gd name="connsiteX789" fmla="*/ 7959143 w 9726290"/>
              <a:gd name="connsiteY789" fmla="*/ 1841679 h 7056233"/>
              <a:gd name="connsiteX790" fmla="*/ 7894749 w 9726290"/>
              <a:gd name="connsiteY790" fmla="*/ 1867437 h 7056233"/>
              <a:gd name="connsiteX791" fmla="*/ 7778839 w 9726290"/>
              <a:gd name="connsiteY791" fmla="*/ 1893195 h 7056233"/>
              <a:gd name="connsiteX792" fmla="*/ 7572777 w 9726290"/>
              <a:gd name="connsiteY792" fmla="*/ 2009104 h 7056233"/>
              <a:gd name="connsiteX793" fmla="*/ 7547019 w 9726290"/>
              <a:gd name="connsiteY793" fmla="*/ 2047741 h 7056233"/>
              <a:gd name="connsiteX794" fmla="*/ 7559898 w 9726290"/>
              <a:gd name="connsiteY794" fmla="*/ 2112135 h 7056233"/>
              <a:gd name="connsiteX795" fmla="*/ 7701566 w 9726290"/>
              <a:gd name="connsiteY795" fmla="*/ 2240924 h 7056233"/>
              <a:gd name="connsiteX796" fmla="*/ 7753081 w 9726290"/>
              <a:gd name="connsiteY796" fmla="*/ 2266682 h 7056233"/>
              <a:gd name="connsiteX797" fmla="*/ 7907628 w 9726290"/>
              <a:gd name="connsiteY797" fmla="*/ 2279561 h 7056233"/>
              <a:gd name="connsiteX798" fmla="*/ 7997780 w 9726290"/>
              <a:gd name="connsiteY798" fmla="*/ 2228045 h 7056233"/>
              <a:gd name="connsiteX799" fmla="*/ 8268236 w 9726290"/>
              <a:gd name="connsiteY799" fmla="*/ 2073499 h 7056233"/>
              <a:gd name="connsiteX800" fmla="*/ 8306873 w 9726290"/>
              <a:gd name="connsiteY800" fmla="*/ 2021983 h 7056233"/>
              <a:gd name="connsiteX801" fmla="*/ 8358388 w 9726290"/>
              <a:gd name="connsiteY801" fmla="*/ 1983347 h 7056233"/>
              <a:gd name="connsiteX802" fmla="*/ 8422783 w 9726290"/>
              <a:gd name="connsiteY802" fmla="*/ 1918952 h 7056233"/>
              <a:gd name="connsiteX803" fmla="*/ 8448540 w 9726290"/>
              <a:gd name="connsiteY803" fmla="*/ 1867437 h 7056233"/>
              <a:gd name="connsiteX804" fmla="*/ 8525814 w 9726290"/>
              <a:gd name="connsiteY804" fmla="*/ 1764406 h 7056233"/>
              <a:gd name="connsiteX805" fmla="*/ 8603087 w 9726290"/>
              <a:gd name="connsiteY805" fmla="*/ 1506828 h 7056233"/>
              <a:gd name="connsiteX806" fmla="*/ 8603087 w 9726290"/>
              <a:gd name="connsiteY806" fmla="*/ 1262130 h 7056233"/>
              <a:gd name="connsiteX807" fmla="*/ 8500056 w 9726290"/>
              <a:gd name="connsiteY807" fmla="*/ 1159099 h 7056233"/>
              <a:gd name="connsiteX808" fmla="*/ 8397025 w 9726290"/>
              <a:gd name="connsiteY808" fmla="*/ 1133341 h 7056233"/>
              <a:gd name="connsiteX809" fmla="*/ 8332631 w 9726290"/>
              <a:gd name="connsiteY809" fmla="*/ 1146220 h 7056233"/>
              <a:gd name="connsiteX810" fmla="*/ 8345509 w 9726290"/>
              <a:gd name="connsiteY810" fmla="*/ 1275009 h 7056233"/>
              <a:gd name="connsiteX811" fmla="*/ 8564450 w 9726290"/>
              <a:gd name="connsiteY811" fmla="*/ 1403797 h 7056233"/>
              <a:gd name="connsiteX812" fmla="*/ 8615966 w 9726290"/>
              <a:gd name="connsiteY812" fmla="*/ 1416676 h 7056233"/>
              <a:gd name="connsiteX813" fmla="*/ 8783391 w 9726290"/>
              <a:gd name="connsiteY813" fmla="*/ 1468192 h 7056233"/>
              <a:gd name="connsiteX814" fmla="*/ 9028090 w 9726290"/>
              <a:gd name="connsiteY814" fmla="*/ 1506828 h 7056233"/>
              <a:gd name="connsiteX815" fmla="*/ 9234152 w 9726290"/>
              <a:gd name="connsiteY815" fmla="*/ 1532586 h 7056233"/>
              <a:gd name="connsiteX816" fmla="*/ 9285667 w 9726290"/>
              <a:gd name="connsiteY816" fmla="*/ 1545465 h 7056233"/>
              <a:gd name="connsiteX817" fmla="*/ 9337183 w 9726290"/>
              <a:gd name="connsiteY817" fmla="*/ 1584102 h 7056233"/>
              <a:gd name="connsiteX818" fmla="*/ 9375819 w 9726290"/>
              <a:gd name="connsiteY818" fmla="*/ 1609859 h 7056233"/>
              <a:gd name="connsiteX819" fmla="*/ 9427335 w 9726290"/>
              <a:gd name="connsiteY819" fmla="*/ 1700011 h 7056233"/>
              <a:gd name="connsiteX820" fmla="*/ 9440214 w 9726290"/>
              <a:gd name="connsiteY820" fmla="*/ 1790164 h 7056233"/>
              <a:gd name="connsiteX821" fmla="*/ 9465971 w 9726290"/>
              <a:gd name="connsiteY821" fmla="*/ 1893195 h 7056233"/>
              <a:gd name="connsiteX822" fmla="*/ 9427335 w 9726290"/>
              <a:gd name="connsiteY822" fmla="*/ 2240924 h 7056233"/>
              <a:gd name="connsiteX823" fmla="*/ 9401577 w 9726290"/>
              <a:gd name="connsiteY823" fmla="*/ 2305318 h 7056233"/>
              <a:gd name="connsiteX824" fmla="*/ 9388698 w 9726290"/>
              <a:gd name="connsiteY824" fmla="*/ 2382592 h 7056233"/>
              <a:gd name="connsiteX825" fmla="*/ 9362940 w 9726290"/>
              <a:gd name="connsiteY825" fmla="*/ 2446986 h 7056233"/>
              <a:gd name="connsiteX826" fmla="*/ 9324304 w 9726290"/>
              <a:gd name="connsiteY826" fmla="*/ 2588654 h 7056233"/>
              <a:gd name="connsiteX827" fmla="*/ 9337183 w 9726290"/>
              <a:gd name="connsiteY827" fmla="*/ 2730321 h 7056233"/>
              <a:gd name="connsiteX828" fmla="*/ 9388698 w 9726290"/>
              <a:gd name="connsiteY828" fmla="*/ 2820473 h 7056233"/>
              <a:gd name="connsiteX829" fmla="*/ 9440214 w 9726290"/>
              <a:gd name="connsiteY829" fmla="*/ 2897747 h 7056233"/>
              <a:gd name="connsiteX830" fmla="*/ 9530366 w 9726290"/>
              <a:gd name="connsiteY830" fmla="*/ 3013656 h 7056233"/>
              <a:gd name="connsiteX831" fmla="*/ 9543245 w 9726290"/>
              <a:gd name="connsiteY831" fmla="*/ 3052293 h 7056233"/>
              <a:gd name="connsiteX832" fmla="*/ 9543245 w 9726290"/>
              <a:gd name="connsiteY832" fmla="*/ 3348507 h 7056233"/>
              <a:gd name="connsiteX833" fmla="*/ 9478850 w 9726290"/>
              <a:gd name="connsiteY833" fmla="*/ 3567448 h 7056233"/>
              <a:gd name="connsiteX834" fmla="*/ 9465971 w 9726290"/>
              <a:gd name="connsiteY834" fmla="*/ 3606085 h 7056233"/>
              <a:gd name="connsiteX835" fmla="*/ 9453093 w 9726290"/>
              <a:gd name="connsiteY835" fmla="*/ 3657600 h 7056233"/>
              <a:gd name="connsiteX836" fmla="*/ 9440214 w 9726290"/>
              <a:gd name="connsiteY836" fmla="*/ 3721995 h 7056233"/>
              <a:gd name="connsiteX837" fmla="*/ 9388698 w 9726290"/>
              <a:gd name="connsiteY837" fmla="*/ 3825026 h 7056233"/>
              <a:gd name="connsiteX838" fmla="*/ 9362940 w 9726290"/>
              <a:gd name="connsiteY838" fmla="*/ 3876541 h 7056233"/>
              <a:gd name="connsiteX839" fmla="*/ 9298546 w 9726290"/>
              <a:gd name="connsiteY839" fmla="*/ 4031087 h 7056233"/>
              <a:gd name="connsiteX840" fmla="*/ 9259909 w 9726290"/>
              <a:gd name="connsiteY840" fmla="*/ 4134118 h 7056233"/>
              <a:gd name="connsiteX841" fmla="*/ 9208394 w 9726290"/>
              <a:gd name="connsiteY841" fmla="*/ 4082603 h 7056233"/>
              <a:gd name="connsiteX842" fmla="*/ 9234152 w 9726290"/>
              <a:gd name="connsiteY842" fmla="*/ 3657600 h 7056233"/>
              <a:gd name="connsiteX843" fmla="*/ 9453093 w 9726290"/>
              <a:gd name="connsiteY843" fmla="*/ 3181082 h 7056233"/>
              <a:gd name="connsiteX844" fmla="*/ 9517487 w 9726290"/>
              <a:gd name="connsiteY844" fmla="*/ 3039414 h 7056233"/>
              <a:gd name="connsiteX845" fmla="*/ 9530366 w 9726290"/>
              <a:gd name="connsiteY845" fmla="*/ 3000778 h 7056233"/>
              <a:gd name="connsiteX846" fmla="*/ 9569002 w 9726290"/>
              <a:gd name="connsiteY846" fmla="*/ 2923504 h 7056233"/>
              <a:gd name="connsiteX847" fmla="*/ 9633397 w 9726290"/>
              <a:gd name="connsiteY847" fmla="*/ 2768958 h 7056233"/>
              <a:gd name="connsiteX848" fmla="*/ 9633397 w 9726290"/>
              <a:gd name="connsiteY848" fmla="*/ 2369713 h 7056233"/>
              <a:gd name="connsiteX849" fmla="*/ 9607639 w 9726290"/>
              <a:gd name="connsiteY849" fmla="*/ 2318197 h 7056233"/>
              <a:gd name="connsiteX850" fmla="*/ 9491729 w 9726290"/>
              <a:gd name="connsiteY850" fmla="*/ 2137893 h 7056233"/>
              <a:gd name="connsiteX851" fmla="*/ 9362940 w 9726290"/>
              <a:gd name="connsiteY851" fmla="*/ 1931831 h 7056233"/>
              <a:gd name="connsiteX852" fmla="*/ 9298546 w 9726290"/>
              <a:gd name="connsiteY852" fmla="*/ 1893195 h 7056233"/>
              <a:gd name="connsiteX853" fmla="*/ 9247031 w 9726290"/>
              <a:gd name="connsiteY853" fmla="*/ 1854558 h 7056233"/>
              <a:gd name="connsiteX854" fmla="*/ 9053847 w 9726290"/>
              <a:gd name="connsiteY854" fmla="*/ 1751527 h 7056233"/>
              <a:gd name="connsiteX855" fmla="*/ 8989453 w 9726290"/>
              <a:gd name="connsiteY855" fmla="*/ 1712890 h 7056233"/>
              <a:gd name="connsiteX856" fmla="*/ 8744755 w 9726290"/>
              <a:gd name="connsiteY856" fmla="*/ 1584102 h 7056233"/>
              <a:gd name="connsiteX857" fmla="*/ 8731876 w 9726290"/>
              <a:gd name="connsiteY857" fmla="*/ 1545465 h 7056233"/>
              <a:gd name="connsiteX858" fmla="*/ 8783391 w 9726290"/>
              <a:gd name="connsiteY858" fmla="*/ 1455313 h 7056233"/>
              <a:gd name="connsiteX859" fmla="*/ 8822028 w 9726290"/>
              <a:gd name="connsiteY859" fmla="*/ 1429555 h 7056233"/>
              <a:gd name="connsiteX860" fmla="*/ 8860664 w 9726290"/>
              <a:gd name="connsiteY860" fmla="*/ 1416676 h 7056233"/>
              <a:gd name="connsiteX861" fmla="*/ 8925059 w 9726290"/>
              <a:gd name="connsiteY861" fmla="*/ 1429555 h 7056233"/>
              <a:gd name="connsiteX862" fmla="*/ 8950816 w 9726290"/>
              <a:gd name="connsiteY862" fmla="*/ 1468192 h 7056233"/>
              <a:gd name="connsiteX863" fmla="*/ 8989453 w 9726290"/>
              <a:gd name="connsiteY863" fmla="*/ 1506828 h 7056233"/>
              <a:gd name="connsiteX864" fmla="*/ 9015211 w 9726290"/>
              <a:gd name="connsiteY864" fmla="*/ 1571223 h 7056233"/>
              <a:gd name="connsiteX865" fmla="*/ 9028090 w 9726290"/>
              <a:gd name="connsiteY865" fmla="*/ 1609859 h 7056233"/>
              <a:gd name="connsiteX866" fmla="*/ 9053847 w 9726290"/>
              <a:gd name="connsiteY866" fmla="*/ 1648496 h 7056233"/>
              <a:gd name="connsiteX867" fmla="*/ 9131121 w 9726290"/>
              <a:gd name="connsiteY867" fmla="*/ 1790164 h 7056233"/>
              <a:gd name="connsiteX868" fmla="*/ 9169757 w 9726290"/>
              <a:gd name="connsiteY868" fmla="*/ 1828800 h 7056233"/>
              <a:gd name="connsiteX869" fmla="*/ 9208394 w 9726290"/>
              <a:gd name="connsiteY869" fmla="*/ 1906073 h 7056233"/>
              <a:gd name="connsiteX870" fmla="*/ 9337183 w 9726290"/>
              <a:gd name="connsiteY870" fmla="*/ 2060620 h 7056233"/>
              <a:gd name="connsiteX871" fmla="*/ 9362940 w 9726290"/>
              <a:gd name="connsiteY871" fmla="*/ 2112135 h 7056233"/>
              <a:gd name="connsiteX872" fmla="*/ 9440214 w 9726290"/>
              <a:gd name="connsiteY872" fmla="*/ 2202287 h 7056233"/>
              <a:gd name="connsiteX873" fmla="*/ 9465971 w 9726290"/>
              <a:gd name="connsiteY873" fmla="*/ 2253803 h 7056233"/>
              <a:gd name="connsiteX874" fmla="*/ 9491729 w 9726290"/>
              <a:gd name="connsiteY874" fmla="*/ 2292440 h 7056233"/>
              <a:gd name="connsiteX875" fmla="*/ 9465971 w 9726290"/>
              <a:gd name="connsiteY875" fmla="*/ 2653048 h 7056233"/>
              <a:gd name="connsiteX876" fmla="*/ 9453093 w 9726290"/>
              <a:gd name="connsiteY876" fmla="*/ 2768958 h 7056233"/>
              <a:gd name="connsiteX877" fmla="*/ 9440214 w 9726290"/>
              <a:gd name="connsiteY877" fmla="*/ 2820473 h 7056233"/>
              <a:gd name="connsiteX878" fmla="*/ 9427335 w 9726290"/>
              <a:gd name="connsiteY878" fmla="*/ 2910626 h 7056233"/>
              <a:gd name="connsiteX879" fmla="*/ 9414456 w 9726290"/>
              <a:gd name="connsiteY879" fmla="*/ 2975020 h 7056233"/>
              <a:gd name="connsiteX880" fmla="*/ 9388698 w 9726290"/>
              <a:gd name="connsiteY880" fmla="*/ 3567448 h 7056233"/>
              <a:gd name="connsiteX881" fmla="*/ 9375819 w 9726290"/>
              <a:gd name="connsiteY881" fmla="*/ 3721995 h 7056233"/>
              <a:gd name="connsiteX882" fmla="*/ 9324304 w 9726290"/>
              <a:gd name="connsiteY882" fmla="*/ 3992451 h 7056233"/>
              <a:gd name="connsiteX883" fmla="*/ 9272788 w 9726290"/>
              <a:gd name="connsiteY883" fmla="*/ 4159876 h 7056233"/>
              <a:gd name="connsiteX884" fmla="*/ 9272788 w 9726290"/>
              <a:gd name="connsiteY884" fmla="*/ 4649273 h 7056233"/>
              <a:gd name="connsiteX885" fmla="*/ 9259909 w 9726290"/>
              <a:gd name="connsiteY885" fmla="*/ 4713668 h 7056233"/>
              <a:gd name="connsiteX886" fmla="*/ 9247031 w 9726290"/>
              <a:gd name="connsiteY886" fmla="*/ 4765183 h 7056233"/>
              <a:gd name="connsiteX887" fmla="*/ 9234152 w 9726290"/>
              <a:gd name="connsiteY887" fmla="*/ 4829578 h 7056233"/>
              <a:gd name="connsiteX888" fmla="*/ 9195515 w 9726290"/>
              <a:gd name="connsiteY888" fmla="*/ 4855335 h 7056233"/>
              <a:gd name="connsiteX889" fmla="*/ 9118242 w 9726290"/>
              <a:gd name="connsiteY889" fmla="*/ 4829578 h 7056233"/>
              <a:gd name="connsiteX890" fmla="*/ 8989453 w 9726290"/>
              <a:gd name="connsiteY890" fmla="*/ 4649273 h 7056233"/>
              <a:gd name="connsiteX891" fmla="*/ 8912180 w 9726290"/>
              <a:gd name="connsiteY891" fmla="*/ 4597758 h 7056233"/>
              <a:gd name="connsiteX892" fmla="*/ 8822028 w 9726290"/>
              <a:gd name="connsiteY892" fmla="*/ 4533364 h 7056233"/>
              <a:gd name="connsiteX893" fmla="*/ 8783391 w 9726290"/>
              <a:gd name="connsiteY893" fmla="*/ 4520485 h 7056233"/>
              <a:gd name="connsiteX894" fmla="*/ 8731876 w 9726290"/>
              <a:gd name="connsiteY894" fmla="*/ 4533364 h 7056233"/>
              <a:gd name="connsiteX895" fmla="*/ 8796270 w 9726290"/>
              <a:gd name="connsiteY895" fmla="*/ 4713668 h 7056233"/>
              <a:gd name="connsiteX896" fmla="*/ 8860664 w 9726290"/>
              <a:gd name="connsiteY896" fmla="*/ 4739426 h 7056233"/>
              <a:gd name="connsiteX897" fmla="*/ 8925059 w 9726290"/>
              <a:gd name="connsiteY897" fmla="*/ 4675031 h 7056233"/>
              <a:gd name="connsiteX898" fmla="*/ 8976574 w 9726290"/>
              <a:gd name="connsiteY898" fmla="*/ 4584879 h 7056233"/>
              <a:gd name="connsiteX899" fmla="*/ 8989453 w 9726290"/>
              <a:gd name="connsiteY899" fmla="*/ 4546242 h 7056233"/>
              <a:gd name="connsiteX900" fmla="*/ 9015211 w 9726290"/>
              <a:gd name="connsiteY900" fmla="*/ 4494727 h 7056233"/>
              <a:gd name="connsiteX901" fmla="*/ 9092484 w 9726290"/>
              <a:gd name="connsiteY901" fmla="*/ 4365938 h 7056233"/>
              <a:gd name="connsiteX902" fmla="*/ 9169757 w 9726290"/>
              <a:gd name="connsiteY902" fmla="*/ 4211392 h 7056233"/>
              <a:gd name="connsiteX903" fmla="*/ 9298546 w 9726290"/>
              <a:gd name="connsiteY903" fmla="*/ 4108361 h 7056233"/>
              <a:gd name="connsiteX904" fmla="*/ 9556124 w 9726290"/>
              <a:gd name="connsiteY904" fmla="*/ 4275786 h 7056233"/>
              <a:gd name="connsiteX905" fmla="*/ 9697791 w 9726290"/>
              <a:gd name="connsiteY905" fmla="*/ 4378817 h 7056233"/>
              <a:gd name="connsiteX906" fmla="*/ 9723549 w 9726290"/>
              <a:gd name="connsiteY906" fmla="*/ 4533364 h 7056233"/>
              <a:gd name="connsiteX907" fmla="*/ 9697791 w 9726290"/>
              <a:gd name="connsiteY907" fmla="*/ 4662152 h 7056233"/>
              <a:gd name="connsiteX908" fmla="*/ 9646276 w 9726290"/>
              <a:gd name="connsiteY908" fmla="*/ 4752304 h 7056233"/>
              <a:gd name="connsiteX909" fmla="*/ 9478850 w 9726290"/>
              <a:gd name="connsiteY909" fmla="*/ 4816699 h 7056233"/>
              <a:gd name="connsiteX910" fmla="*/ 8770512 w 9726290"/>
              <a:gd name="connsiteY910" fmla="*/ 4816699 h 7056233"/>
              <a:gd name="connsiteX911" fmla="*/ 8590208 w 9726290"/>
              <a:gd name="connsiteY911" fmla="*/ 4881093 h 7056233"/>
              <a:gd name="connsiteX912" fmla="*/ 8564450 w 9726290"/>
              <a:gd name="connsiteY912" fmla="*/ 4919730 h 7056233"/>
              <a:gd name="connsiteX913" fmla="*/ 8577329 w 9726290"/>
              <a:gd name="connsiteY913" fmla="*/ 5035640 h 7056233"/>
              <a:gd name="connsiteX914" fmla="*/ 8603087 w 9726290"/>
              <a:gd name="connsiteY914" fmla="*/ 5138671 h 7056233"/>
              <a:gd name="connsiteX915" fmla="*/ 8641724 w 9726290"/>
              <a:gd name="connsiteY915" fmla="*/ 5228823 h 7056233"/>
              <a:gd name="connsiteX916" fmla="*/ 8706118 w 9726290"/>
              <a:gd name="connsiteY916" fmla="*/ 5344733 h 7056233"/>
              <a:gd name="connsiteX917" fmla="*/ 8744755 w 9726290"/>
              <a:gd name="connsiteY917" fmla="*/ 5357611 h 7056233"/>
              <a:gd name="connsiteX918" fmla="*/ 8809149 w 9726290"/>
              <a:gd name="connsiteY918" fmla="*/ 5318975 h 7056233"/>
              <a:gd name="connsiteX919" fmla="*/ 8847785 w 9726290"/>
              <a:gd name="connsiteY919" fmla="*/ 5293217 h 7056233"/>
              <a:gd name="connsiteX920" fmla="*/ 8925059 w 9726290"/>
              <a:gd name="connsiteY920" fmla="*/ 5254580 h 7056233"/>
              <a:gd name="connsiteX921" fmla="*/ 9066726 w 9726290"/>
              <a:gd name="connsiteY921" fmla="*/ 5151549 h 7056233"/>
              <a:gd name="connsiteX922" fmla="*/ 9169757 w 9726290"/>
              <a:gd name="connsiteY922" fmla="*/ 5061397 h 7056233"/>
              <a:gd name="connsiteX923" fmla="*/ 9247031 w 9726290"/>
              <a:gd name="connsiteY923" fmla="*/ 4997003 h 7056233"/>
              <a:gd name="connsiteX924" fmla="*/ 9375819 w 9726290"/>
              <a:gd name="connsiteY924" fmla="*/ 5254580 h 7056233"/>
              <a:gd name="connsiteX925" fmla="*/ 9517487 w 9726290"/>
              <a:gd name="connsiteY925" fmla="*/ 5550795 h 7056233"/>
              <a:gd name="connsiteX926" fmla="*/ 9543245 w 9726290"/>
              <a:gd name="connsiteY926" fmla="*/ 5602310 h 7056233"/>
              <a:gd name="connsiteX927" fmla="*/ 9594760 w 9726290"/>
              <a:gd name="connsiteY927" fmla="*/ 5743978 h 7056233"/>
              <a:gd name="connsiteX928" fmla="*/ 9569002 w 9726290"/>
              <a:gd name="connsiteY928" fmla="*/ 5795493 h 7056233"/>
              <a:gd name="connsiteX929" fmla="*/ 9530366 w 9726290"/>
              <a:gd name="connsiteY929" fmla="*/ 5834130 h 7056233"/>
              <a:gd name="connsiteX930" fmla="*/ 9208394 w 9726290"/>
              <a:gd name="connsiteY930" fmla="*/ 5950040 h 7056233"/>
              <a:gd name="connsiteX931" fmla="*/ 9002332 w 9726290"/>
              <a:gd name="connsiteY931" fmla="*/ 5898524 h 7056233"/>
              <a:gd name="connsiteX932" fmla="*/ 8950816 w 9726290"/>
              <a:gd name="connsiteY932" fmla="*/ 5872766 h 7056233"/>
              <a:gd name="connsiteX933" fmla="*/ 8770512 w 9726290"/>
              <a:gd name="connsiteY933" fmla="*/ 5795493 h 7056233"/>
              <a:gd name="connsiteX934" fmla="*/ 8744755 w 9726290"/>
              <a:gd name="connsiteY934" fmla="*/ 5756856 h 7056233"/>
              <a:gd name="connsiteX935" fmla="*/ 8822028 w 9726290"/>
              <a:gd name="connsiteY935" fmla="*/ 5396248 h 7056233"/>
              <a:gd name="connsiteX936" fmla="*/ 8860664 w 9726290"/>
              <a:gd name="connsiteY936" fmla="*/ 5344733 h 7056233"/>
              <a:gd name="connsiteX937" fmla="*/ 8925059 w 9726290"/>
              <a:gd name="connsiteY937" fmla="*/ 5306096 h 7056233"/>
              <a:gd name="connsiteX938" fmla="*/ 8976574 w 9726290"/>
              <a:gd name="connsiteY938" fmla="*/ 5254580 h 7056233"/>
              <a:gd name="connsiteX939" fmla="*/ 9156878 w 9726290"/>
              <a:gd name="connsiteY939" fmla="*/ 5164428 h 7056233"/>
              <a:gd name="connsiteX940" fmla="*/ 9285667 w 9726290"/>
              <a:gd name="connsiteY940" fmla="*/ 5100034 h 7056233"/>
              <a:gd name="connsiteX941" fmla="*/ 9324304 w 9726290"/>
              <a:gd name="connsiteY941" fmla="*/ 5035640 h 7056233"/>
              <a:gd name="connsiteX942" fmla="*/ 9453093 w 9726290"/>
              <a:gd name="connsiteY942" fmla="*/ 4855335 h 7056233"/>
              <a:gd name="connsiteX943" fmla="*/ 9465971 w 9726290"/>
              <a:gd name="connsiteY943" fmla="*/ 4816699 h 7056233"/>
              <a:gd name="connsiteX944" fmla="*/ 9362940 w 9726290"/>
              <a:gd name="connsiteY944" fmla="*/ 4713668 h 7056233"/>
              <a:gd name="connsiteX945" fmla="*/ 8937938 w 9726290"/>
              <a:gd name="connsiteY945" fmla="*/ 4507606 h 7056233"/>
              <a:gd name="connsiteX946" fmla="*/ 8770512 w 9726290"/>
              <a:gd name="connsiteY946" fmla="*/ 4443211 h 7056233"/>
              <a:gd name="connsiteX947" fmla="*/ 8731876 w 9726290"/>
              <a:gd name="connsiteY947" fmla="*/ 4481848 h 7056233"/>
              <a:gd name="connsiteX948" fmla="*/ 8693239 w 9726290"/>
              <a:gd name="connsiteY948" fmla="*/ 4778062 h 7056233"/>
              <a:gd name="connsiteX949" fmla="*/ 8706118 w 9726290"/>
              <a:gd name="connsiteY949" fmla="*/ 5125792 h 7056233"/>
              <a:gd name="connsiteX950" fmla="*/ 8718997 w 9726290"/>
              <a:gd name="connsiteY950" fmla="*/ 5267459 h 7056233"/>
              <a:gd name="connsiteX951" fmla="*/ 8796270 w 9726290"/>
              <a:gd name="connsiteY951" fmla="*/ 5512158 h 7056233"/>
              <a:gd name="connsiteX952" fmla="*/ 8822028 w 9726290"/>
              <a:gd name="connsiteY952" fmla="*/ 5563673 h 7056233"/>
              <a:gd name="connsiteX953" fmla="*/ 8834907 w 9726290"/>
              <a:gd name="connsiteY953" fmla="*/ 5615189 h 7056233"/>
              <a:gd name="connsiteX954" fmla="*/ 8744755 w 9726290"/>
              <a:gd name="connsiteY954" fmla="*/ 5924282 h 7056233"/>
              <a:gd name="connsiteX955" fmla="*/ 8603087 w 9726290"/>
              <a:gd name="connsiteY955" fmla="*/ 6194738 h 7056233"/>
              <a:gd name="connsiteX956" fmla="*/ 8564450 w 9726290"/>
              <a:gd name="connsiteY956" fmla="*/ 6284890 h 7056233"/>
              <a:gd name="connsiteX957" fmla="*/ 8371267 w 9726290"/>
              <a:gd name="connsiteY957" fmla="*/ 6542468 h 7056233"/>
              <a:gd name="connsiteX958" fmla="*/ 8242478 w 9726290"/>
              <a:gd name="connsiteY958" fmla="*/ 6658378 h 7056233"/>
              <a:gd name="connsiteX959" fmla="*/ 8178084 w 9726290"/>
              <a:gd name="connsiteY959" fmla="*/ 6722772 h 7056233"/>
              <a:gd name="connsiteX960" fmla="*/ 8126569 w 9726290"/>
              <a:gd name="connsiteY960" fmla="*/ 6748530 h 7056233"/>
              <a:gd name="connsiteX961" fmla="*/ 8087932 w 9726290"/>
              <a:gd name="connsiteY961" fmla="*/ 6774287 h 7056233"/>
              <a:gd name="connsiteX962" fmla="*/ 7804597 w 9726290"/>
              <a:gd name="connsiteY962" fmla="*/ 6838682 h 7056233"/>
              <a:gd name="connsiteX963" fmla="*/ 7727324 w 9726290"/>
              <a:gd name="connsiteY963" fmla="*/ 6851561 h 7056233"/>
              <a:gd name="connsiteX964" fmla="*/ 7675808 w 9726290"/>
              <a:gd name="connsiteY964" fmla="*/ 6838682 h 7056233"/>
              <a:gd name="connsiteX965" fmla="*/ 7534140 w 9726290"/>
              <a:gd name="connsiteY965" fmla="*/ 6761409 h 7056233"/>
              <a:gd name="connsiteX966" fmla="*/ 7456867 w 9726290"/>
              <a:gd name="connsiteY966" fmla="*/ 6722772 h 7056233"/>
              <a:gd name="connsiteX967" fmla="*/ 7392473 w 9726290"/>
              <a:gd name="connsiteY967" fmla="*/ 6697014 h 7056233"/>
              <a:gd name="connsiteX968" fmla="*/ 7212169 w 9726290"/>
              <a:gd name="connsiteY968" fmla="*/ 6606862 h 7056233"/>
              <a:gd name="connsiteX969" fmla="*/ 7160653 w 9726290"/>
              <a:gd name="connsiteY969" fmla="*/ 6568226 h 7056233"/>
              <a:gd name="connsiteX970" fmla="*/ 7418231 w 9726290"/>
              <a:gd name="connsiteY970" fmla="*/ 6529589 h 7056233"/>
              <a:gd name="connsiteX971" fmla="*/ 7585656 w 9726290"/>
              <a:gd name="connsiteY971" fmla="*/ 6465195 h 7056233"/>
              <a:gd name="connsiteX972" fmla="*/ 7637171 w 9726290"/>
              <a:gd name="connsiteY972" fmla="*/ 6452316 h 7056233"/>
              <a:gd name="connsiteX973" fmla="*/ 7907628 w 9726290"/>
              <a:gd name="connsiteY973" fmla="*/ 6362164 h 7056233"/>
              <a:gd name="connsiteX974" fmla="*/ 8345509 w 9726290"/>
              <a:gd name="connsiteY974" fmla="*/ 6413679 h 7056233"/>
              <a:gd name="connsiteX975" fmla="*/ 8397025 w 9726290"/>
              <a:gd name="connsiteY975" fmla="*/ 6439437 h 7056233"/>
              <a:gd name="connsiteX976" fmla="*/ 8461419 w 9726290"/>
              <a:gd name="connsiteY976" fmla="*/ 6542468 h 7056233"/>
              <a:gd name="connsiteX977" fmla="*/ 8512935 w 9726290"/>
              <a:gd name="connsiteY977" fmla="*/ 6645499 h 7056233"/>
              <a:gd name="connsiteX978" fmla="*/ 8551571 w 9726290"/>
              <a:gd name="connsiteY978" fmla="*/ 6697014 h 7056233"/>
              <a:gd name="connsiteX979" fmla="*/ 8590208 w 9726290"/>
              <a:gd name="connsiteY979" fmla="*/ 6761409 h 7056233"/>
              <a:gd name="connsiteX980" fmla="*/ 8680360 w 9726290"/>
              <a:gd name="connsiteY980" fmla="*/ 6800045 h 7056233"/>
              <a:gd name="connsiteX981" fmla="*/ 8847785 w 9726290"/>
              <a:gd name="connsiteY981" fmla="*/ 6851561 h 7056233"/>
              <a:gd name="connsiteX982" fmla="*/ 8937938 w 9726290"/>
              <a:gd name="connsiteY982" fmla="*/ 6864440 h 7056233"/>
              <a:gd name="connsiteX983" fmla="*/ 9105363 w 9726290"/>
              <a:gd name="connsiteY983" fmla="*/ 6722772 h 7056233"/>
              <a:gd name="connsiteX984" fmla="*/ 9195515 w 9726290"/>
              <a:gd name="connsiteY984" fmla="*/ 6645499 h 7056233"/>
              <a:gd name="connsiteX985" fmla="*/ 9285667 w 9726290"/>
              <a:gd name="connsiteY985" fmla="*/ 6503831 h 7056233"/>
              <a:gd name="connsiteX986" fmla="*/ 9298546 w 9726290"/>
              <a:gd name="connsiteY986" fmla="*/ 6465195 h 7056233"/>
              <a:gd name="connsiteX987" fmla="*/ 9311425 w 9726290"/>
              <a:gd name="connsiteY987" fmla="*/ 6362164 h 7056233"/>
              <a:gd name="connsiteX988" fmla="*/ 9285667 w 9726290"/>
              <a:gd name="connsiteY988" fmla="*/ 6220496 h 7056233"/>
              <a:gd name="connsiteX989" fmla="*/ 9247031 w 9726290"/>
              <a:gd name="connsiteY989" fmla="*/ 6156102 h 7056233"/>
              <a:gd name="connsiteX990" fmla="*/ 9182636 w 9726290"/>
              <a:gd name="connsiteY990" fmla="*/ 6091707 h 7056233"/>
              <a:gd name="connsiteX991" fmla="*/ 9144000 w 9726290"/>
              <a:gd name="connsiteY991" fmla="*/ 6065949 h 7056233"/>
              <a:gd name="connsiteX992" fmla="*/ 9079605 w 9726290"/>
              <a:gd name="connsiteY992" fmla="*/ 6078828 h 7056233"/>
              <a:gd name="connsiteX993" fmla="*/ 9015211 w 9726290"/>
              <a:gd name="connsiteY993" fmla="*/ 6207617 h 7056233"/>
              <a:gd name="connsiteX994" fmla="*/ 9028090 w 9726290"/>
              <a:gd name="connsiteY994" fmla="*/ 6400800 h 7056233"/>
              <a:gd name="connsiteX995" fmla="*/ 9066726 w 9726290"/>
              <a:gd name="connsiteY995" fmla="*/ 6490952 h 7056233"/>
              <a:gd name="connsiteX996" fmla="*/ 9182636 w 9726290"/>
              <a:gd name="connsiteY996" fmla="*/ 6606862 h 7056233"/>
              <a:gd name="connsiteX997" fmla="*/ 9234152 w 9726290"/>
              <a:gd name="connsiteY997" fmla="*/ 6619741 h 7056233"/>
              <a:gd name="connsiteX998" fmla="*/ 9298546 w 9726290"/>
              <a:gd name="connsiteY998" fmla="*/ 6568226 h 7056233"/>
              <a:gd name="connsiteX999" fmla="*/ 9337183 w 9726290"/>
              <a:gd name="connsiteY999" fmla="*/ 6555347 h 7056233"/>
              <a:gd name="connsiteX1000" fmla="*/ 9401577 w 9726290"/>
              <a:gd name="connsiteY1000" fmla="*/ 6503831 h 7056233"/>
              <a:gd name="connsiteX1001" fmla="*/ 9440214 w 9726290"/>
              <a:gd name="connsiteY1001" fmla="*/ 6478073 h 7056233"/>
              <a:gd name="connsiteX1002" fmla="*/ 9556124 w 9726290"/>
              <a:gd name="connsiteY1002" fmla="*/ 6375042 h 7056233"/>
              <a:gd name="connsiteX1003" fmla="*/ 9620518 w 9726290"/>
              <a:gd name="connsiteY1003" fmla="*/ 6246254 h 7056233"/>
              <a:gd name="connsiteX1004" fmla="*/ 9659155 w 9726290"/>
              <a:gd name="connsiteY1004" fmla="*/ 6130344 h 7056233"/>
              <a:gd name="connsiteX1005" fmla="*/ 9646276 w 9726290"/>
              <a:gd name="connsiteY1005" fmla="*/ 5885645 h 7056233"/>
              <a:gd name="connsiteX1006" fmla="*/ 9530366 w 9726290"/>
              <a:gd name="connsiteY1006" fmla="*/ 5731099 h 7056233"/>
              <a:gd name="connsiteX1007" fmla="*/ 9491729 w 9726290"/>
              <a:gd name="connsiteY1007" fmla="*/ 5718220 h 7056233"/>
              <a:gd name="connsiteX1008" fmla="*/ 9285667 w 9726290"/>
              <a:gd name="connsiteY1008" fmla="*/ 5808372 h 7056233"/>
              <a:gd name="connsiteX1009" fmla="*/ 9247031 w 9726290"/>
              <a:gd name="connsiteY1009" fmla="*/ 5834130 h 7056233"/>
              <a:gd name="connsiteX1010" fmla="*/ 9118242 w 9726290"/>
              <a:gd name="connsiteY1010" fmla="*/ 6001555 h 7056233"/>
              <a:gd name="connsiteX1011" fmla="*/ 9092484 w 9726290"/>
              <a:gd name="connsiteY1011" fmla="*/ 6040192 h 7056233"/>
              <a:gd name="connsiteX1012" fmla="*/ 9028090 w 9726290"/>
              <a:gd name="connsiteY1012" fmla="*/ 6156102 h 7056233"/>
              <a:gd name="connsiteX1013" fmla="*/ 8925059 w 9726290"/>
              <a:gd name="connsiteY1013" fmla="*/ 6387921 h 7056233"/>
              <a:gd name="connsiteX1014" fmla="*/ 8912180 w 9726290"/>
              <a:gd name="connsiteY1014" fmla="*/ 6439437 h 7056233"/>
              <a:gd name="connsiteX1015" fmla="*/ 8822028 w 9726290"/>
              <a:gd name="connsiteY1015" fmla="*/ 6619741 h 7056233"/>
              <a:gd name="connsiteX1016" fmla="*/ 8744755 w 9726290"/>
              <a:gd name="connsiteY1016" fmla="*/ 6735651 h 7056233"/>
              <a:gd name="connsiteX1017" fmla="*/ 8229600 w 9726290"/>
              <a:gd name="connsiteY1017" fmla="*/ 6722772 h 7056233"/>
              <a:gd name="connsiteX1018" fmla="*/ 8126569 w 9726290"/>
              <a:gd name="connsiteY1018" fmla="*/ 6697014 h 7056233"/>
              <a:gd name="connsiteX1019" fmla="*/ 7984901 w 9726290"/>
              <a:gd name="connsiteY1019" fmla="*/ 6684135 h 7056233"/>
              <a:gd name="connsiteX1020" fmla="*/ 7881870 w 9726290"/>
              <a:gd name="connsiteY1020" fmla="*/ 6658378 h 7056233"/>
              <a:gd name="connsiteX1021" fmla="*/ 7804597 w 9726290"/>
              <a:gd name="connsiteY1021" fmla="*/ 6593983 h 7056233"/>
              <a:gd name="connsiteX1022" fmla="*/ 7701566 w 9726290"/>
              <a:gd name="connsiteY1022" fmla="*/ 6465195 h 7056233"/>
              <a:gd name="connsiteX1023" fmla="*/ 7611414 w 9726290"/>
              <a:gd name="connsiteY1023" fmla="*/ 6400800 h 7056233"/>
              <a:gd name="connsiteX1024" fmla="*/ 7405352 w 9726290"/>
              <a:gd name="connsiteY1024" fmla="*/ 6529589 h 7056233"/>
              <a:gd name="connsiteX1025" fmla="*/ 7109138 w 9726290"/>
              <a:gd name="connsiteY1025" fmla="*/ 6658378 h 7056233"/>
              <a:gd name="connsiteX1026" fmla="*/ 6993228 w 9726290"/>
              <a:gd name="connsiteY1026" fmla="*/ 6684135 h 7056233"/>
              <a:gd name="connsiteX1027" fmla="*/ 6800045 w 9726290"/>
              <a:gd name="connsiteY1027" fmla="*/ 6748530 h 7056233"/>
              <a:gd name="connsiteX1028" fmla="*/ 6606862 w 9726290"/>
              <a:gd name="connsiteY1028" fmla="*/ 6761409 h 7056233"/>
              <a:gd name="connsiteX1029" fmla="*/ 6503831 w 9726290"/>
              <a:gd name="connsiteY1029" fmla="*/ 6774287 h 7056233"/>
              <a:gd name="connsiteX1030" fmla="*/ 6130343 w 9726290"/>
              <a:gd name="connsiteY1030" fmla="*/ 6748530 h 7056233"/>
              <a:gd name="connsiteX1031" fmla="*/ 6065949 w 9726290"/>
              <a:gd name="connsiteY1031" fmla="*/ 6735651 h 7056233"/>
              <a:gd name="connsiteX1032" fmla="*/ 6001555 w 9726290"/>
              <a:gd name="connsiteY1032" fmla="*/ 6709893 h 7056233"/>
              <a:gd name="connsiteX1033" fmla="*/ 5821250 w 9726290"/>
              <a:gd name="connsiteY1033" fmla="*/ 6606862 h 7056233"/>
              <a:gd name="connsiteX1034" fmla="*/ 5640946 w 9726290"/>
              <a:gd name="connsiteY1034" fmla="*/ 6465195 h 7056233"/>
              <a:gd name="connsiteX1035" fmla="*/ 5499278 w 9726290"/>
              <a:gd name="connsiteY1035" fmla="*/ 6349285 h 7056233"/>
              <a:gd name="connsiteX1036" fmla="*/ 5370490 w 9726290"/>
              <a:gd name="connsiteY1036" fmla="*/ 6272011 h 7056233"/>
              <a:gd name="connsiteX1037" fmla="*/ 5318974 w 9726290"/>
              <a:gd name="connsiteY1037" fmla="*/ 6220496 h 7056233"/>
              <a:gd name="connsiteX1038" fmla="*/ 5215943 w 9726290"/>
              <a:gd name="connsiteY1038" fmla="*/ 6130344 h 7056233"/>
              <a:gd name="connsiteX1039" fmla="*/ 5267459 w 9726290"/>
              <a:gd name="connsiteY1039" fmla="*/ 6104586 h 7056233"/>
              <a:gd name="connsiteX1040" fmla="*/ 5383369 w 9726290"/>
              <a:gd name="connsiteY1040" fmla="*/ 6143223 h 7056233"/>
              <a:gd name="connsiteX1041" fmla="*/ 5615188 w 9726290"/>
              <a:gd name="connsiteY1041" fmla="*/ 6207617 h 7056233"/>
              <a:gd name="connsiteX1042" fmla="*/ 5834129 w 9726290"/>
              <a:gd name="connsiteY1042" fmla="*/ 6259133 h 7056233"/>
              <a:gd name="connsiteX1043" fmla="*/ 5924281 w 9726290"/>
              <a:gd name="connsiteY1043" fmla="*/ 6272011 h 7056233"/>
              <a:gd name="connsiteX1044" fmla="*/ 6143222 w 9726290"/>
              <a:gd name="connsiteY1044" fmla="*/ 6310648 h 7056233"/>
              <a:gd name="connsiteX1045" fmla="*/ 6156101 w 9726290"/>
              <a:gd name="connsiteY1045" fmla="*/ 6349285 h 7056233"/>
              <a:gd name="connsiteX1046" fmla="*/ 6130343 w 9726290"/>
              <a:gd name="connsiteY1046" fmla="*/ 6387921 h 7056233"/>
              <a:gd name="connsiteX1047" fmla="*/ 5911402 w 9726290"/>
              <a:gd name="connsiteY1047" fmla="*/ 6478073 h 7056233"/>
              <a:gd name="connsiteX1048" fmla="*/ 5525036 w 9726290"/>
              <a:gd name="connsiteY1048" fmla="*/ 6490952 h 7056233"/>
              <a:gd name="connsiteX1049" fmla="*/ 4855335 w 9726290"/>
              <a:gd name="connsiteY1049" fmla="*/ 6400800 h 7056233"/>
              <a:gd name="connsiteX1050" fmla="*/ 4649273 w 9726290"/>
              <a:gd name="connsiteY1050" fmla="*/ 6310648 h 7056233"/>
              <a:gd name="connsiteX1051" fmla="*/ 4610636 w 9726290"/>
              <a:gd name="connsiteY1051" fmla="*/ 6272011 h 7056233"/>
              <a:gd name="connsiteX1052" fmla="*/ 4662152 w 9726290"/>
              <a:gd name="connsiteY1052" fmla="*/ 6246254 h 7056233"/>
              <a:gd name="connsiteX1053" fmla="*/ 6053070 w 9726290"/>
              <a:gd name="connsiteY1053" fmla="*/ 6297769 h 7056233"/>
              <a:gd name="connsiteX1054" fmla="*/ 6542467 w 9726290"/>
              <a:gd name="connsiteY1054" fmla="*/ 6426558 h 7056233"/>
              <a:gd name="connsiteX1055" fmla="*/ 6915955 w 9726290"/>
              <a:gd name="connsiteY1055" fmla="*/ 6593983 h 7056233"/>
              <a:gd name="connsiteX1056" fmla="*/ 7302321 w 9726290"/>
              <a:gd name="connsiteY1056" fmla="*/ 6787166 h 7056233"/>
              <a:gd name="connsiteX1057" fmla="*/ 7598535 w 9726290"/>
              <a:gd name="connsiteY1057" fmla="*/ 6980349 h 7056233"/>
              <a:gd name="connsiteX1058" fmla="*/ 7443988 w 9726290"/>
              <a:gd name="connsiteY1058" fmla="*/ 6709893 h 7056233"/>
              <a:gd name="connsiteX1059" fmla="*/ 7018985 w 9726290"/>
              <a:gd name="connsiteY1059" fmla="*/ 6503831 h 7056233"/>
              <a:gd name="connsiteX1060" fmla="*/ 6697014 w 9726290"/>
              <a:gd name="connsiteY1060" fmla="*/ 6362164 h 7056233"/>
              <a:gd name="connsiteX1061" fmla="*/ 6323526 w 9726290"/>
              <a:gd name="connsiteY1061" fmla="*/ 6130344 h 7056233"/>
              <a:gd name="connsiteX1062" fmla="*/ 6439436 w 9726290"/>
              <a:gd name="connsiteY1062" fmla="*/ 6001555 h 7056233"/>
              <a:gd name="connsiteX1063" fmla="*/ 6516709 w 9726290"/>
              <a:gd name="connsiteY1063" fmla="*/ 5975797 h 7056233"/>
              <a:gd name="connsiteX1064" fmla="*/ 7006107 w 9726290"/>
              <a:gd name="connsiteY1064" fmla="*/ 6014434 h 7056233"/>
              <a:gd name="connsiteX1065" fmla="*/ 7225047 w 9726290"/>
              <a:gd name="connsiteY1065" fmla="*/ 6040192 h 7056233"/>
              <a:gd name="connsiteX1066" fmla="*/ 7559898 w 9726290"/>
              <a:gd name="connsiteY1066" fmla="*/ 6053071 h 7056233"/>
              <a:gd name="connsiteX1067" fmla="*/ 7804597 w 9726290"/>
              <a:gd name="connsiteY1067" fmla="*/ 6040192 h 7056233"/>
              <a:gd name="connsiteX1068" fmla="*/ 7856112 w 9726290"/>
              <a:gd name="connsiteY1068" fmla="*/ 6027313 h 7056233"/>
              <a:gd name="connsiteX1069" fmla="*/ 7894749 w 9726290"/>
              <a:gd name="connsiteY1069" fmla="*/ 6014434 h 7056233"/>
              <a:gd name="connsiteX1070" fmla="*/ 7856112 w 9726290"/>
              <a:gd name="connsiteY1070" fmla="*/ 6040192 h 7056233"/>
              <a:gd name="connsiteX1071" fmla="*/ 7778839 w 9726290"/>
              <a:gd name="connsiteY1071" fmla="*/ 6065949 h 7056233"/>
              <a:gd name="connsiteX1072" fmla="*/ 7508383 w 9726290"/>
              <a:gd name="connsiteY1072" fmla="*/ 6194738 h 7056233"/>
              <a:gd name="connsiteX1073" fmla="*/ 7366715 w 9726290"/>
              <a:gd name="connsiteY1073" fmla="*/ 6246254 h 7056233"/>
              <a:gd name="connsiteX1074" fmla="*/ 7109138 w 9726290"/>
              <a:gd name="connsiteY1074" fmla="*/ 6284890 h 7056233"/>
              <a:gd name="connsiteX1075" fmla="*/ 6490952 w 9726290"/>
              <a:gd name="connsiteY1075" fmla="*/ 6349285 h 7056233"/>
              <a:gd name="connsiteX1076" fmla="*/ 6246253 w 9726290"/>
              <a:gd name="connsiteY1076" fmla="*/ 6375042 h 7056233"/>
              <a:gd name="connsiteX1077" fmla="*/ 6181859 w 9726290"/>
              <a:gd name="connsiteY1077" fmla="*/ 6387921 h 7056233"/>
              <a:gd name="connsiteX1078" fmla="*/ 6001555 w 9726290"/>
              <a:gd name="connsiteY1078" fmla="*/ 6413679 h 7056233"/>
              <a:gd name="connsiteX1079" fmla="*/ 5924281 w 9726290"/>
              <a:gd name="connsiteY1079" fmla="*/ 6426558 h 7056233"/>
              <a:gd name="connsiteX1080" fmla="*/ 5164428 w 9726290"/>
              <a:gd name="connsiteY1080" fmla="*/ 6375042 h 7056233"/>
              <a:gd name="connsiteX1081" fmla="*/ 4752304 w 9726290"/>
              <a:gd name="connsiteY1081" fmla="*/ 6297769 h 7056233"/>
              <a:gd name="connsiteX1082" fmla="*/ 4546242 w 9726290"/>
              <a:gd name="connsiteY1082" fmla="*/ 6272011 h 7056233"/>
              <a:gd name="connsiteX1083" fmla="*/ 4301543 w 9726290"/>
              <a:gd name="connsiteY1083" fmla="*/ 6233375 h 7056233"/>
              <a:gd name="connsiteX1084" fmla="*/ 4005329 w 9726290"/>
              <a:gd name="connsiteY1084" fmla="*/ 6246254 h 7056233"/>
              <a:gd name="connsiteX1085" fmla="*/ 3928056 w 9726290"/>
              <a:gd name="connsiteY1085" fmla="*/ 6272011 h 7056233"/>
              <a:gd name="connsiteX1086" fmla="*/ 3773509 w 9726290"/>
              <a:gd name="connsiteY1086" fmla="*/ 6310648 h 7056233"/>
              <a:gd name="connsiteX1087" fmla="*/ 3709115 w 9726290"/>
              <a:gd name="connsiteY1087" fmla="*/ 6349285 h 7056233"/>
              <a:gd name="connsiteX1088" fmla="*/ 3606084 w 9726290"/>
              <a:gd name="connsiteY1088" fmla="*/ 6439437 h 7056233"/>
              <a:gd name="connsiteX1089" fmla="*/ 3503053 w 9726290"/>
              <a:gd name="connsiteY1089" fmla="*/ 6490952 h 7056233"/>
              <a:gd name="connsiteX1090" fmla="*/ 3387143 w 9726290"/>
              <a:gd name="connsiteY1090" fmla="*/ 6555347 h 7056233"/>
              <a:gd name="connsiteX1091" fmla="*/ 3245476 w 9726290"/>
              <a:gd name="connsiteY1091" fmla="*/ 6606862 h 7056233"/>
              <a:gd name="connsiteX1092" fmla="*/ 3193960 w 9726290"/>
              <a:gd name="connsiteY1092" fmla="*/ 6619741 h 7056233"/>
              <a:gd name="connsiteX1093" fmla="*/ 2781836 w 9726290"/>
              <a:gd name="connsiteY1093" fmla="*/ 6593983 h 7056233"/>
              <a:gd name="connsiteX1094" fmla="*/ 2743200 w 9726290"/>
              <a:gd name="connsiteY1094" fmla="*/ 6581104 h 7056233"/>
              <a:gd name="connsiteX1095" fmla="*/ 2678805 w 9726290"/>
              <a:gd name="connsiteY1095" fmla="*/ 6568226 h 7056233"/>
              <a:gd name="connsiteX1096" fmla="*/ 2640169 w 9726290"/>
              <a:gd name="connsiteY1096" fmla="*/ 6542468 h 7056233"/>
              <a:gd name="connsiteX1097" fmla="*/ 2575774 w 9726290"/>
              <a:gd name="connsiteY1097" fmla="*/ 6426558 h 7056233"/>
              <a:gd name="connsiteX1098" fmla="*/ 2588653 w 9726290"/>
              <a:gd name="connsiteY1098" fmla="*/ 6220496 h 7056233"/>
              <a:gd name="connsiteX1099" fmla="*/ 2640169 w 9726290"/>
              <a:gd name="connsiteY1099" fmla="*/ 6168980 h 7056233"/>
              <a:gd name="connsiteX1100" fmla="*/ 2768957 w 9726290"/>
              <a:gd name="connsiteY1100" fmla="*/ 6091707 h 7056233"/>
              <a:gd name="connsiteX1101" fmla="*/ 2871988 w 9726290"/>
              <a:gd name="connsiteY1101" fmla="*/ 6053071 h 7056233"/>
              <a:gd name="connsiteX1102" fmla="*/ 2910625 w 9726290"/>
              <a:gd name="connsiteY1102" fmla="*/ 6040192 h 7056233"/>
              <a:gd name="connsiteX1103" fmla="*/ 3052293 w 9726290"/>
              <a:gd name="connsiteY1103" fmla="*/ 6156102 h 7056233"/>
              <a:gd name="connsiteX1104" fmla="*/ 3103808 w 9726290"/>
              <a:gd name="connsiteY1104" fmla="*/ 6207617 h 7056233"/>
              <a:gd name="connsiteX1105" fmla="*/ 3168202 w 9726290"/>
              <a:gd name="connsiteY1105" fmla="*/ 6259133 h 7056233"/>
              <a:gd name="connsiteX1106" fmla="*/ 3361385 w 9726290"/>
              <a:gd name="connsiteY1106" fmla="*/ 6465195 h 7056233"/>
              <a:gd name="connsiteX1107" fmla="*/ 3438659 w 9726290"/>
              <a:gd name="connsiteY1107" fmla="*/ 6503831 h 7056233"/>
              <a:gd name="connsiteX1108" fmla="*/ 3580326 w 9726290"/>
              <a:gd name="connsiteY1108" fmla="*/ 6593983 h 7056233"/>
              <a:gd name="connsiteX1109" fmla="*/ 3786388 w 9726290"/>
              <a:gd name="connsiteY1109" fmla="*/ 6658378 h 7056233"/>
              <a:gd name="connsiteX1110" fmla="*/ 3979571 w 9726290"/>
              <a:gd name="connsiteY1110" fmla="*/ 6697014 h 7056233"/>
              <a:gd name="connsiteX1111" fmla="*/ 4056845 w 9726290"/>
              <a:gd name="connsiteY1111" fmla="*/ 6709893 h 7056233"/>
              <a:gd name="connsiteX1112" fmla="*/ 4340180 w 9726290"/>
              <a:gd name="connsiteY1112" fmla="*/ 6735651 h 7056233"/>
              <a:gd name="connsiteX1113" fmla="*/ 4494726 w 9726290"/>
              <a:gd name="connsiteY1113" fmla="*/ 6709893 h 7056233"/>
              <a:gd name="connsiteX1114" fmla="*/ 4623515 w 9726290"/>
              <a:gd name="connsiteY1114" fmla="*/ 6658378 h 7056233"/>
              <a:gd name="connsiteX1115" fmla="*/ 4687909 w 9726290"/>
              <a:gd name="connsiteY1115" fmla="*/ 6645499 h 7056233"/>
              <a:gd name="connsiteX1116" fmla="*/ 4842456 w 9726290"/>
              <a:gd name="connsiteY1116" fmla="*/ 6581104 h 7056233"/>
              <a:gd name="connsiteX1117" fmla="*/ 4971245 w 9726290"/>
              <a:gd name="connsiteY1117" fmla="*/ 6542468 h 7056233"/>
              <a:gd name="connsiteX1118" fmla="*/ 5215943 w 9726290"/>
              <a:gd name="connsiteY1118" fmla="*/ 6413679 h 7056233"/>
              <a:gd name="connsiteX1119" fmla="*/ 5151549 w 9726290"/>
              <a:gd name="connsiteY1119" fmla="*/ 6349285 h 7056233"/>
              <a:gd name="connsiteX1120" fmla="*/ 4932608 w 9726290"/>
              <a:gd name="connsiteY1120" fmla="*/ 6233375 h 7056233"/>
              <a:gd name="connsiteX1121" fmla="*/ 4829577 w 9726290"/>
              <a:gd name="connsiteY1121" fmla="*/ 6181859 h 7056233"/>
              <a:gd name="connsiteX1122" fmla="*/ 4636394 w 9726290"/>
              <a:gd name="connsiteY1122" fmla="*/ 6117465 h 7056233"/>
              <a:gd name="connsiteX1123" fmla="*/ 4340180 w 9726290"/>
              <a:gd name="connsiteY1123" fmla="*/ 6130344 h 7056233"/>
              <a:gd name="connsiteX1124" fmla="*/ 4172755 w 9726290"/>
              <a:gd name="connsiteY1124" fmla="*/ 6207617 h 7056233"/>
              <a:gd name="connsiteX1125" fmla="*/ 4031087 w 9726290"/>
              <a:gd name="connsiteY1125" fmla="*/ 6259133 h 7056233"/>
              <a:gd name="connsiteX1126" fmla="*/ 3863662 w 9726290"/>
              <a:gd name="connsiteY1126" fmla="*/ 6349285 h 7056233"/>
              <a:gd name="connsiteX1127" fmla="*/ 3760631 w 9726290"/>
              <a:gd name="connsiteY1127" fmla="*/ 6387921 h 7056233"/>
              <a:gd name="connsiteX1128" fmla="*/ 3515932 w 9726290"/>
              <a:gd name="connsiteY1128" fmla="*/ 6516710 h 7056233"/>
              <a:gd name="connsiteX1129" fmla="*/ 3412901 w 9726290"/>
              <a:gd name="connsiteY1129" fmla="*/ 6581104 h 7056233"/>
              <a:gd name="connsiteX1130" fmla="*/ 3335628 w 9726290"/>
              <a:gd name="connsiteY1130" fmla="*/ 6606862 h 7056233"/>
              <a:gd name="connsiteX1131" fmla="*/ 3271233 w 9726290"/>
              <a:gd name="connsiteY1131" fmla="*/ 6645499 h 7056233"/>
              <a:gd name="connsiteX1132" fmla="*/ 3155324 w 9726290"/>
              <a:gd name="connsiteY1132" fmla="*/ 6658378 h 7056233"/>
              <a:gd name="connsiteX1133" fmla="*/ 2691684 w 9726290"/>
              <a:gd name="connsiteY1133" fmla="*/ 6606862 h 7056233"/>
              <a:gd name="connsiteX1134" fmla="*/ 2472743 w 9726290"/>
              <a:gd name="connsiteY1134" fmla="*/ 6542468 h 7056233"/>
              <a:gd name="connsiteX1135" fmla="*/ 2356833 w 9726290"/>
              <a:gd name="connsiteY1135" fmla="*/ 6490952 h 7056233"/>
              <a:gd name="connsiteX1136" fmla="*/ 2176529 w 9726290"/>
              <a:gd name="connsiteY1136" fmla="*/ 6413679 h 7056233"/>
              <a:gd name="connsiteX1137" fmla="*/ 2099256 w 9726290"/>
              <a:gd name="connsiteY1137" fmla="*/ 6375042 h 7056233"/>
              <a:gd name="connsiteX1138" fmla="*/ 2009104 w 9726290"/>
              <a:gd name="connsiteY1138" fmla="*/ 6310648 h 7056233"/>
              <a:gd name="connsiteX1139" fmla="*/ 1815921 w 9726290"/>
              <a:gd name="connsiteY1139" fmla="*/ 6194738 h 7056233"/>
              <a:gd name="connsiteX1140" fmla="*/ 1365160 w 9726290"/>
              <a:gd name="connsiteY1140" fmla="*/ 5872766 h 7056233"/>
              <a:gd name="connsiteX1141" fmla="*/ 1326524 w 9726290"/>
              <a:gd name="connsiteY1141" fmla="*/ 5847009 h 7056233"/>
              <a:gd name="connsiteX1142" fmla="*/ 1287887 w 9726290"/>
              <a:gd name="connsiteY1142" fmla="*/ 5808372 h 7056233"/>
              <a:gd name="connsiteX1143" fmla="*/ 1197735 w 9726290"/>
              <a:gd name="connsiteY1143" fmla="*/ 5769735 h 7056233"/>
              <a:gd name="connsiteX1144" fmla="*/ 1133340 w 9726290"/>
              <a:gd name="connsiteY1144" fmla="*/ 5731099 h 7056233"/>
              <a:gd name="connsiteX1145" fmla="*/ 875763 w 9726290"/>
              <a:gd name="connsiteY1145" fmla="*/ 5756856 h 7056233"/>
              <a:gd name="connsiteX1146" fmla="*/ 785611 w 9726290"/>
              <a:gd name="connsiteY1146" fmla="*/ 5795493 h 7056233"/>
              <a:gd name="connsiteX1147" fmla="*/ 682580 w 9726290"/>
              <a:gd name="connsiteY1147" fmla="*/ 5834130 h 7056233"/>
              <a:gd name="connsiteX1148" fmla="*/ 463639 w 9726290"/>
              <a:gd name="connsiteY1148" fmla="*/ 5937161 h 7056233"/>
              <a:gd name="connsiteX1149" fmla="*/ 386366 w 9726290"/>
              <a:gd name="connsiteY1149" fmla="*/ 5988676 h 7056233"/>
              <a:gd name="connsiteX1150" fmla="*/ 643943 w 9726290"/>
              <a:gd name="connsiteY1150" fmla="*/ 6091707 h 7056233"/>
              <a:gd name="connsiteX1151" fmla="*/ 734095 w 9726290"/>
              <a:gd name="connsiteY1151" fmla="*/ 6117465 h 7056233"/>
              <a:gd name="connsiteX1152" fmla="*/ 850005 w 9726290"/>
              <a:gd name="connsiteY1152" fmla="*/ 6143223 h 7056233"/>
              <a:gd name="connsiteX1153" fmla="*/ 1043188 w 9726290"/>
              <a:gd name="connsiteY1153" fmla="*/ 6207617 h 7056233"/>
              <a:gd name="connsiteX1154" fmla="*/ 1107583 w 9726290"/>
              <a:gd name="connsiteY1154" fmla="*/ 6246254 h 7056233"/>
              <a:gd name="connsiteX1155" fmla="*/ 1159098 w 9726290"/>
              <a:gd name="connsiteY1155" fmla="*/ 6259133 h 7056233"/>
              <a:gd name="connsiteX1156" fmla="*/ 1210614 w 9726290"/>
              <a:gd name="connsiteY1156" fmla="*/ 6284890 h 7056233"/>
              <a:gd name="connsiteX1157" fmla="*/ 1339402 w 9726290"/>
              <a:gd name="connsiteY1157" fmla="*/ 6323527 h 7056233"/>
              <a:gd name="connsiteX1158" fmla="*/ 1519707 w 9726290"/>
              <a:gd name="connsiteY1158" fmla="*/ 6310648 h 7056233"/>
              <a:gd name="connsiteX1159" fmla="*/ 1584101 w 9726290"/>
              <a:gd name="connsiteY1159" fmla="*/ 6284890 h 7056233"/>
              <a:gd name="connsiteX1160" fmla="*/ 1687132 w 9726290"/>
              <a:gd name="connsiteY1160" fmla="*/ 6220496 h 7056233"/>
              <a:gd name="connsiteX1161" fmla="*/ 1725769 w 9726290"/>
              <a:gd name="connsiteY1161" fmla="*/ 6181859 h 7056233"/>
              <a:gd name="connsiteX1162" fmla="*/ 1841678 w 9726290"/>
              <a:gd name="connsiteY1162" fmla="*/ 5962918 h 7056233"/>
              <a:gd name="connsiteX1163" fmla="*/ 1854557 w 9726290"/>
              <a:gd name="connsiteY1163" fmla="*/ 5898524 h 7056233"/>
              <a:gd name="connsiteX1164" fmla="*/ 1815921 w 9726290"/>
              <a:gd name="connsiteY1164" fmla="*/ 5563673 h 7056233"/>
              <a:gd name="connsiteX1165" fmla="*/ 1790163 w 9726290"/>
              <a:gd name="connsiteY1165" fmla="*/ 5486400 h 7056233"/>
              <a:gd name="connsiteX1166" fmla="*/ 1725769 w 9726290"/>
              <a:gd name="connsiteY1166" fmla="*/ 5383369 h 7056233"/>
              <a:gd name="connsiteX1167" fmla="*/ 1648495 w 9726290"/>
              <a:gd name="connsiteY1167" fmla="*/ 5396248 h 7056233"/>
              <a:gd name="connsiteX1168" fmla="*/ 1545464 w 9726290"/>
              <a:gd name="connsiteY1168" fmla="*/ 5434885 h 7056233"/>
              <a:gd name="connsiteX1169" fmla="*/ 1506828 w 9726290"/>
              <a:gd name="connsiteY1169" fmla="*/ 5460642 h 7056233"/>
              <a:gd name="connsiteX1170" fmla="*/ 1429555 w 9726290"/>
              <a:gd name="connsiteY1170" fmla="*/ 5499279 h 7056233"/>
              <a:gd name="connsiteX1171" fmla="*/ 1390918 w 9726290"/>
              <a:gd name="connsiteY1171" fmla="*/ 5537916 h 7056233"/>
              <a:gd name="connsiteX1172" fmla="*/ 1249250 w 9726290"/>
              <a:gd name="connsiteY1172" fmla="*/ 5640947 h 7056233"/>
              <a:gd name="connsiteX1173" fmla="*/ 1171977 w 9726290"/>
              <a:gd name="connsiteY1173" fmla="*/ 5756856 h 7056233"/>
              <a:gd name="connsiteX1174" fmla="*/ 1133340 w 9726290"/>
              <a:gd name="connsiteY1174" fmla="*/ 5808372 h 7056233"/>
              <a:gd name="connsiteX1175" fmla="*/ 1068946 w 9726290"/>
              <a:gd name="connsiteY1175" fmla="*/ 5962918 h 7056233"/>
              <a:gd name="connsiteX1176" fmla="*/ 1056067 w 9726290"/>
              <a:gd name="connsiteY1176" fmla="*/ 6014434 h 7056233"/>
              <a:gd name="connsiteX1177" fmla="*/ 1017431 w 9726290"/>
              <a:gd name="connsiteY1177" fmla="*/ 6104586 h 7056233"/>
              <a:gd name="connsiteX1178" fmla="*/ 978794 w 9726290"/>
              <a:gd name="connsiteY1178" fmla="*/ 6310648 h 7056233"/>
              <a:gd name="connsiteX1179" fmla="*/ 1004552 w 9726290"/>
              <a:gd name="connsiteY1179" fmla="*/ 6581104 h 7056233"/>
              <a:gd name="connsiteX1180" fmla="*/ 1030309 w 9726290"/>
              <a:gd name="connsiteY1180" fmla="*/ 6632620 h 7056233"/>
              <a:gd name="connsiteX1181" fmla="*/ 1081825 w 9726290"/>
              <a:gd name="connsiteY1181" fmla="*/ 6671256 h 7056233"/>
              <a:gd name="connsiteX1182" fmla="*/ 1107583 w 9726290"/>
              <a:gd name="connsiteY1182" fmla="*/ 6709893 h 7056233"/>
              <a:gd name="connsiteX1183" fmla="*/ 1275008 w 9726290"/>
              <a:gd name="connsiteY1183" fmla="*/ 6838682 h 7056233"/>
              <a:gd name="connsiteX1184" fmla="*/ 1545464 w 9726290"/>
              <a:gd name="connsiteY1184" fmla="*/ 6967471 h 7056233"/>
              <a:gd name="connsiteX1185" fmla="*/ 1725769 w 9726290"/>
              <a:gd name="connsiteY1185" fmla="*/ 6993228 h 7056233"/>
              <a:gd name="connsiteX1186" fmla="*/ 2060619 w 9726290"/>
              <a:gd name="connsiteY1186" fmla="*/ 7018986 h 7056233"/>
              <a:gd name="connsiteX1187" fmla="*/ 2421228 w 9726290"/>
              <a:gd name="connsiteY1187" fmla="*/ 7006107 h 7056233"/>
              <a:gd name="connsiteX1188" fmla="*/ 2640169 w 9726290"/>
              <a:gd name="connsiteY1188" fmla="*/ 6903076 h 7056233"/>
              <a:gd name="connsiteX1189" fmla="*/ 2756078 w 9726290"/>
              <a:gd name="connsiteY1189" fmla="*/ 6825803 h 7056233"/>
              <a:gd name="connsiteX1190" fmla="*/ 2846231 w 9726290"/>
              <a:gd name="connsiteY1190" fmla="*/ 6735651 h 7056233"/>
              <a:gd name="connsiteX1191" fmla="*/ 2871988 w 9726290"/>
              <a:gd name="connsiteY1191" fmla="*/ 6619741 h 7056233"/>
              <a:gd name="connsiteX1192" fmla="*/ 2884867 w 9726290"/>
              <a:gd name="connsiteY1192" fmla="*/ 6529589 h 7056233"/>
              <a:gd name="connsiteX1193" fmla="*/ 2833352 w 9726290"/>
              <a:gd name="connsiteY1193" fmla="*/ 6426558 h 7056233"/>
              <a:gd name="connsiteX1194" fmla="*/ 2743200 w 9726290"/>
              <a:gd name="connsiteY1194" fmla="*/ 6362164 h 7056233"/>
              <a:gd name="connsiteX1195" fmla="*/ 2588653 w 9726290"/>
              <a:gd name="connsiteY1195" fmla="*/ 6349285 h 7056233"/>
              <a:gd name="connsiteX1196" fmla="*/ 1906073 w 9726290"/>
              <a:gd name="connsiteY1196" fmla="*/ 6297769 h 7056233"/>
              <a:gd name="connsiteX1197" fmla="*/ 1584101 w 9726290"/>
              <a:gd name="connsiteY1197" fmla="*/ 6259133 h 7056233"/>
              <a:gd name="connsiteX1198" fmla="*/ 1519707 w 9726290"/>
              <a:gd name="connsiteY1198" fmla="*/ 6246254 h 7056233"/>
              <a:gd name="connsiteX1199" fmla="*/ 1416676 w 9726290"/>
              <a:gd name="connsiteY1199" fmla="*/ 6065949 h 7056233"/>
              <a:gd name="connsiteX1200" fmla="*/ 1326524 w 9726290"/>
              <a:gd name="connsiteY1200" fmla="*/ 5950040 h 7056233"/>
              <a:gd name="connsiteX1201" fmla="*/ 1223493 w 9726290"/>
              <a:gd name="connsiteY1201" fmla="*/ 5795493 h 7056233"/>
              <a:gd name="connsiteX1202" fmla="*/ 1171977 w 9726290"/>
              <a:gd name="connsiteY1202" fmla="*/ 5731099 h 7056233"/>
              <a:gd name="connsiteX1203" fmla="*/ 1043188 w 9726290"/>
              <a:gd name="connsiteY1203" fmla="*/ 5550795 h 7056233"/>
              <a:gd name="connsiteX1204" fmla="*/ 914400 w 9726290"/>
              <a:gd name="connsiteY1204" fmla="*/ 5383369 h 7056233"/>
              <a:gd name="connsiteX1205" fmla="*/ 1004552 w 9726290"/>
              <a:gd name="connsiteY1205" fmla="*/ 5151549 h 7056233"/>
              <a:gd name="connsiteX1206" fmla="*/ 1056067 w 9726290"/>
              <a:gd name="connsiteY1206" fmla="*/ 5009882 h 7056233"/>
              <a:gd name="connsiteX1207" fmla="*/ 1287887 w 9726290"/>
              <a:gd name="connsiteY1207" fmla="*/ 4816699 h 7056233"/>
              <a:gd name="connsiteX1208" fmla="*/ 1571222 w 9726290"/>
              <a:gd name="connsiteY1208" fmla="*/ 4662152 h 7056233"/>
              <a:gd name="connsiteX1209" fmla="*/ 1777284 w 9726290"/>
              <a:gd name="connsiteY1209" fmla="*/ 4572000 h 7056233"/>
              <a:gd name="connsiteX1210" fmla="*/ 1815921 w 9726290"/>
              <a:gd name="connsiteY1210" fmla="*/ 4546242 h 7056233"/>
              <a:gd name="connsiteX1211" fmla="*/ 1854557 w 9726290"/>
              <a:gd name="connsiteY1211" fmla="*/ 4378817 h 7056233"/>
              <a:gd name="connsiteX1212" fmla="*/ 1841678 w 9726290"/>
              <a:gd name="connsiteY1212" fmla="*/ 4275786 h 7056233"/>
              <a:gd name="connsiteX1213" fmla="*/ 1815921 w 9726290"/>
              <a:gd name="connsiteY1213" fmla="*/ 4224271 h 7056233"/>
              <a:gd name="connsiteX1214" fmla="*/ 1738647 w 9726290"/>
              <a:gd name="connsiteY1214" fmla="*/ 4185634 h 7056233"/>
              <a:gd name="connsiteX1215" fmla="*/ 1700011 w 9726290"/>
              <a:gd name="connsiteY1215" fmla="*/ 4146997 h 7056233"/>
              <a:gd name="connsiteX1216" fmla="*/ 1584101 w 9726290"/>
              <a:gd name="connsiteY1216" fmla="*/ 4095482 h 7056233"/>
              <a:gd name="connsiteX1217" fmla="*/ 1493949 w 9726290"/>
              <a:gd name="connsiteY1217" fmla="*/ 4056845 h 7056233"/>
              <a:gd name="connsiteX1218" fmla="*/ 1339402 w 9726290"/>
              <a:gd name="connsiteY1218" fmla="*/ 4108361 h 7056233"/>
              <a:gd name="connsiteX1219" fmla="*/ 1249250 w 9726290"/>
              <a:gd name="connsiteY1219" fmla="*/ 4134118 h 7056233"/>
              <a:gd name="connsiteX1220" fmla="*/ 1197735 w 9726290"/>
              <a:gd name="connsiteY1220" fmla="*/ 4159876 h 7056233"/>
              <a:gd name="connsiteX1221" fmla="*/ 1043188 w 9726290"/>
              <a:gd name="connsiteY1221" fmla="*/ 4185634 h 7056233"/>
              <a:gd name="connsiteX1222" fmla="*/ 978794 w 9726290"/>
              <a:gd name="connsiteY1222" fmla="*/ 4198513 h 7056233"/>
              <a:gd name="connsiteX1223" fmla="*/ 875763 w 9726290"/>
              <a:gd name="connsiteY1223" fmla="*/ 4185634 h 7056233"/>
              <a:gd name="connsiteX1224" fmla="*/ 759853 w 9726290"/>
              <a:gd name="connsiteY1224" fmla="*/ 4095482 h 7056233"/>
              <a:gd name="connsiteX1225" fmla="*/ 721216 w 9726290"/>
              <a:gd name="connsiteY1225" fmla="*/ 4043966 h 7056233"/>
              <a:gd name="connsiteX1226" fmla="*/ 592428 w 9726290"/>
              <a:gd name="connsiteY1226" fmla="*/ 3928056 h 7056233"/>
              <a:gd name="connsiteX1227" fmla="*/ 399245 w 9726290"/>
              <a:gd name="connsiteY1227" fmla="*/ 3644721 h 7056233"/>
              <a:gd name="connsiteX1228" fmla="*/ 386366 w 9726290"/>
              <a:gd name="connsiteY1228" fmla="*/ 3606085 h 7056233"/>
              <a:gd name="connsiteX1229" fmla="*/ 399245 w 9726290"/>
              <a:gd name="connsiteY1229" fmla="*/ 3515933 h 7056233"/>
              <a:gd name="connsiteX1230" fmla="*/ 425002 w 9726290"/>
              <a:gd name="connsiteY1230" fmla="*/ 3477296 h 7056233"/>
              <a:gd name="connsiteX1231" fmla="*/ 515155 w 9726290"/>
              <a:gd name="connsiteY1231" fmla="*/ 3400023 h 7056233"/>
              <a:gd name="connsiteX1232" fmla="*/ 566670 w 9726290"/>
              <a:gd name="connsiteY1232" fmla="*/ 3361386 h 7056233"/>
              <a:gd name="connsiteX1233" fmla="*/ 643943 w 9726290"/>
              <a:gd name="connsiteY1233" fmla="*/ 3322749 h 7056233"/>
              <a:gd name="connsiteX1234" fmla="*/ 734095 w 9726290"/>
              <a:gd name="connsiteY1234" fmla="*/ 3271234 h 7056233"/>
              <a:gd name="connsiteX1235" fmla="*/ 837126 w 9726290"/>
              <a:gd name="connsiteY1235" fmla="*/ 3193961 h 7056233"/>
              <a:gd name="connsiteX1236" fmla="*/ 850005 w 9726290"/>
              <a:gd name="connsiteY1236" fmla="*/ 3155324 h 7056233"/>
              <a:gd name="connsiteX1237" fmla="*/ 888642 w 9726290"/>
              <a:gd name="connsiteY1237" fmla="*/ 3116687 h 7056233"/>
              <a:gd name="connsiteX1238" fmla="*/ 914400 w 9726290"/>
              <a:gd name="connsiteY1238" fmla="*/ 3000778 h 7056233"/>
              <a:gd name="connsiteX1239" fmla="*/ 940157 w 9726290"/>
              <a:gd name="connsiteY1239" fmla="*/ 2910626 h 7056233"/>
              <a:gd name="connsiteX1240" fmla="*/ 965915 w 9726290"/>
              <a:gd name="connsiteY1240" fmla="*/ 2833352 h 7056233"/>
              <a:gd name="connsiteX1241" fmla="*/ 991673 w 9726290"/>
              <a:gd name="connsiteY1241" fmla="*/ 2704564 h 7056233"/>
              <a:gd name="connsiteX1242" fmla="*/ 953036 w 9726290"/>
              <a:gd name="connsiteY1242" fmla="*/ 2511380 h 7056233"/>
              <a:gd name="connsiteX1243" fmla="*/ 927278 w 9726290"/>
              <a:gd name="connsiteY1243" fmla="*/ 2472744 h 7056233"/>
              <a:gd name="connsiteX1244" fmla="*/ 875763 w 9726290"/>
              <a:gd name="connsiteY1244" fmla="*/ 2446986 h 7056233"/>
              <a:gd name="connsiteX1245" fmla="*/ 837126 w 9726290"/>
              <a:gd name="connsiteY1245" fmla="*/ 2421228 h 7056233"/>
              <a:gd name="connsiteX1246" fmla="*/ 811369 w 9726290"/>
              <a:gd name="connsiteY1246" fmla="*/ 2382592 h 7056233"/>
              <a:gd name="connsiteX1247" fmla="*/ 798490 w 9726290"/>
              <a:gd name="connsiteY1247" fmla="*/ 2343955 h 7056233"/>
              <a:gd name="connsiteX1248" fmla="*/ 759853 w 9726290"/>
              <a:gd name="connsiteY1248" fmla="*/ 2202287 h 7056233"/>
              <a:gd name="connsiteX1249" fmla="*/ 772732 w 9726290"/>
              <a:gd name="connsiteY1249" fmla="*/ 1893195 h 7056233"/>
              <a:gd name="connsiteX1250" fmla="*/ 837126 w 9726290"/>
              <a:gd name="connsiteY1250" fmla="*/ 1854558 h 7056233"/>
              <a:gd name="connsiteX1251" fmla="*/ 1056067 w 9726290"/>
              <a:gd name="connsiteY1251" fmla="*/ 1777285 h 7056233"/>
              <a:gd name="connsiteX1252" fmla="*/ 1352281 w 9726290"/>
              <a:gd name="connsiteY1252" fmla="*/ 1674254 h 7056233"/>
              <a:gd name="connsiteX1253" fmla="*/ 1622738 w 9726290"/>
              <a:gd name="connsiteY1253" fmla="*/ 1532586 h 7056233"/>
              <a:gd name="connsiteX1254" fmla="*/ 1687132 w 9726290"/>
              <a:gd name="connsiteY1254" fmla="*/ 1506828 h 7056233"/>
              <a:gd name="connsiteX1255" fmla="*/ 1854557 w 9726290"/>
              <a:gd name="connsiteY1255" fmla="*/ 1442434 h 7056233"/>
              <a:gd name="connsiteX1256" fmla="*/ 2202287 w 9726290"/>
              <a:gd name="connsiteY1256" fmla="*/ 1481071 h 7056233"/>
              <a:gd name="connsiteX1257" fmla="*/ 2665926 w 9726290"/>
              <a:gd name="connsiteY1257" fmla="*/ 1596980 h 7056233"/>
              <a:gd name="connsiteX1258" fmla="*/ 2859109 w 9726290"/>
              <a:gd name="connsiteY1258" fmla="*/ 1635617 h 7056233"/>
              <a:gd name="connsiteX1259" fmla="*/ 2975019 w 9726290"/>
              <a:gd name="connsiteY1259" fmla="*/ 1648496 h 7056233"/>
              <a:gd name="connsiteX1260" fmla="*/ 3103808 w 9726290"/>
              <a:gd name="connsiteY1260" fmla="*/ 1674254 h 7056233"/>
              <a:gd name="connsiteX1261" fmla="*/ 3438659 w 9726290"/>
              <a:gd name="connsiteY1261" fmla="*/ 1712890 h 7056233"/>
              <a:gd name="connsiteX1262" fmla="*/ 3928056 w 9726290"/>
              <a:gd name="connsiteY1262" fmla="*/ 1700011 h 7056233"/>
              <a:gd name="connsiteX1263" fmla="*/ 4031087 w 9726290"/>
              <a:gd name="connsiteY1263" fmla="*/ 1674254 h 7056233"/>
              <a:gd name="connsiteX1264" fmla="*/ 4121239 w 9726290"/>
              <a:gd name="connsiteY1264" fmla="*/ 1635617 h 7056233"/>
              <a:gd name="connsiteX1265" fmla="*/ 4211391 w 9726290"/>
              <a:gd name="connsiteY1265" fmla="*/ 1584102 h 7056233"/>
              <a:gd name="connsiteX1266" fmla="*/ 4417453 w 9726290"/>
              <a:gd name="connsiteY1266" fmla="*/ 1519707 h 7056233"/>
              <a:gd name="connsiteX1267" fmla="*/ 4584878 w 9726290"/>
              <a:gd name="connsiteY1267" fmla="*/ 1455313 h 7056233"/>
              <a:gd name="connsiteX1268" fmla="*/ 5138670 w 9726290"/>
              <a:gd name="connsiteY1268" fmla="*/ 1159099 h 7056233"/>
              <a:gd name="connsiteX1269" fmla="*/ 5280338 w 9726290"/>
              <a:gd name="connsiteY1269" fmla="*/ 1068947 h 7056233"/>
              <a:gd name="connsiteX1270" fmla="*/ 5563673 w 9726290"/>
              <a:gd name="connsiteY1270" fmla="*/ 1017431 h 7056233"/>
              <a:gd name="connsiteX1271" fmla="*/ 6168980 w 9726290"/>
              <a:gd name="connsiteY1271" fmla="*/ 1081826 h 7056233"/>
              <a:gd name="connsiteX1272" fmla="*/ 6207616 w 9726290"/>
              <a:gd name="connsiteY1272" fmla="*/ 1107583 h 7056233"/>
              <a:gd name="connsiteX1273" fmla="*/ 6272011 w 9726290"/>
              <a:gd name="connsiteY1273" fmla="*/ 1133341 h 7056233"/>
              <a:gd name="connsiteX1274" fmla="*/ 6323526 w 9726290"/>
              <a:gd name="connsiteY1274" fmla="*/ 1184856 h 7056233"/>
              <a:gd name="connsiteX1275" fmla="*/ 6439436 w 9726290"/>
              <a:gd name="connsiteY1275" fmla="*/ 1339403 h 7056233"/>
              <a:gd name="connsiteX1276" fmla="*/ 6555346 w 9726290"/>
              <a:gd name="connsiteY1276" fmla="*/ 1455313 h 7056233"/>
              <a:gd name="connsiteX1277" fmla="*/ 6645498 w 9726290"/>
              <a:gd name="connsiteY1277" fmla="*/ 1519707 h 7056233"/>
              <a:gd name="connsiteX1278" fmla="*/ 6697014 w 9726290"/>
              <a:gd name="connsiteY1278" fmla="*/ 1558344 h 7056233"/>
              <a:gd name="connsiteX1279" fmla="*/ 6774287 w 9726290"/>
              <a:gd name="connsiteY1279" fmla="*/ 1596980 h 7056233"/>
              <a:gd name="connsiteX1280" fmla="*/ 6915955 w 9726290"/>
              <a:gd name="connsiteY1280" fmla="*/ 1648496 h 7056233"/>
              <a:gd name="connsiteX1281" fmla="*/ 7263684 w 9726290"/>
              <a:gd name="connsiteY1281" fmla="*/ 1635617 h 7056233"/>
              <a:gd name="connsiteX1282" fmla="*/ 7418231 w 9726290"/>
              <a:gd name="connsiteY1282" fmla="*/ 1622738 h 7056233"/>
              <a:gd name="connsiteX1283" fmla="*/ 7675808 w 9726290"/>
              <a:gd name="connsiteY1283" fmla="*/ 1519707 h 7056233"/>
              <a:gd name="connsiteX1284" fmla="*/ 7753081 w 9726290"/>
              <a:gd name="connsiteY1284" fmla="*/ 1442434 h 7056233"/>
              <a:gd name="connsiteX1285" fmla="*/ 7778839 w 9726290"/>
              <a:gd name="connsiteY1285" fmla="*/ 1339403 h 705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</a:cxnLst>
            <a:rect l="l" t="t" r="r" b="b"/>
            <a:pathLst>
              <a:path w="9726290" h="7056233">
                <a:moveTo>
                  <a:pt x="3593205" y="1622738"/>
                </a:moveTo>
                <a:cubicBezTo>
                  <a:pt x="3597498" y="1609859"/>
                  <a:pt x="3597750" y="1594818"/>
                  <a:pt x="3606084" y="1584102"/>
                </a:cubicBezTo>
                <a:cubicBezTo>
                  <a:pt x="3643760" y="1535661"/>
                  <a:pt x="3686491" y="1502750"/>
                  <a:pt x="3734873" y="1468192"/>
                </a:cubicBezTo>
                <a:cubicBezTo>
                  <a:pt x="3747468" y="1459195"/>
                  <a:pt x="3759665" y="1449356"/>
                  <a:pt x="3773509" y="1442434"/>
                </a:cubicBezTo>
                <a:cubicBezTo>
                  <a:pt x="3880107" y="1389134"/>
                  <a:pt x="3729650" y="1484204"/>
                  <a:pt x="3863662" y="1403797"/>
                </a:cubicBezTo>
                <a:cubicBezTo>
                  <a:pt x="3890207" y="1387870"/>
                  <a:pt x="3910168" y="1355701"/>
                  <a:pt x="3940935" y="1352282"/>
                </a:cubicBezTo>
                <a:cubicBezTo>
                  <a:pt x="4078601" y="1336986"/>
                  <a:pt x="4018726" y="1347027"/>
                  <a:pt x="4121239" y="1326524"/>
                </a:cubicBezTo>
                <a:cubicBezTo>
                  <a:pt x="4198512" y="1330817"/>
                  <a:pt x="4276444" y="1328458"/>
                  <a:pt x="4353059" y="1339403"/>
                </a:cubicBezTo>
                <a:cubicBezTo>
                  <a:pt x="4377789" y="1342936"/>
                  <a:pt x="4414945" y="1392257"/>
                  <a:pt x="4430332" y="1403797"/>
                </a:cubicBezTo>
                <a:cubicBezTo>
                  <a:pt x="4450358" y="1418816"/>
                  <a:pt x="4474700" y="1427415"/>
                  <a:pt x="4494726" y="1442434"/>
                </a:cubicBezTo>
                <a:cubicBezTo>
                  <a:pt x="4543538" y="1479043"/>
                  <a:pt x="4587582" y="1521735"/>
                  <a:pt x="4636394" y="1558344"/>
                </a:cubicBezTo>
                <a:cubicBezTo>
                  <a:pt x="4653566" y="1571223"/>
                  <a:pt x="4671866" y="1582720"/>
                  <a:pt x="4687909" y="1596980"/>
                </a:cubicBezTo>
                <a:cubicBezTo>
                  <a:pt x="4831139" y="1724295"/>
                  <a:pt x="4683008" y="1609403"/>
                  <a:pt x="4803819" y="1700011"/>
                </a:cubicBezTo>
                <a:cubicBezTo>
                  <a:pt x="4812405" y="1712890"/>
                  <a:pt x="4818632" y="1727703"/>
                  <a:pt x="4829577" y="1738648"/>
                </a:cubicBezTo>
                <a:cubicBezTo>
                  <a:pt x="4840522" y="1749593"/>
                  <a:pt x="4858544" y="1752319"/>
                  <a:pt x="4868214" y="1764406"/>
                </a:cubicBezTo>
                <a:cubicBezTo>
                  <a:pt x="4876695" y="1775006"/>
                  <a:pt x="4876800" y="1790163"/>
                  <a:pt x="4881093" y="1803042"/>
                </a:cubicBezTo>
                <a:cubicBezTo>
                  <a:pt x="4878221" y="1826019"/>
                  <a:pt x="4882079" y="1919945"/>
                  <a:pt x="4842456" y="1944710"/>
                </a:cubicBezTo>
                <a:cubicBezTo>
                  <a:pt x="4819432" y="1959100"/>
                  <a:pt x="4765183" y="1970468"/>
                  <a:pt x="4765183" y="1970468"/>
                </a:cubicBezTo>
                <a:cubicBezTo>
                  <a:pt x="4677882" y="1941368"/>
                  <a:pt x="4781985" y="1982468"/>
                  <a:pt x="4675031" y="1906073"/>
                </a:cubicBezTo>
                <a:cubicBezTo>
                  <a:pt x="4663984" y="1898182"/>
                  <a:pt x="4649273" y="1897488"/>
                  <a:pt x="4636394" y="1893195"/>
                </a:cubicBezTo>
                <a:cubicBezTo>
                  <a:pt x="4619222" y="1880316"/>
                  <a:pt x="4602345" y="1867034"/>
                  <a:pt x="4584878" y="1854558"/>
                </a:cubicBezTo>
                <a:cubicBezTo>
                  <a:pt x="4453012" y="1760367"/>
                  <a:pt x="4663146" y="1916476"/>
                  <a:pt x="4494726" y="1790164"/>
                </a:cubicBezTo>
                <a:cubicBezTo>
                  <a:pt x="4486140" y="1777285"/>
                  <a:pt x="4480860" y="1761436"/>
                  <a:pt x="4468969" y="1751527"/>
                </a:cubicBezTo>
                <a:cubicBezTo>
                  <a:pt x="4454220" y="1739236"/>
                  <a:pt x="4428972" y="1741128"/>
                  <a:pt x="4417453" y="1725769"/>
                </a:cubicBezTo>
                <a:cubicBezTo>
                  <a:pt x="4401162" y="1704048"/>
                  <a:pt x="4391695" y="1648496"/>
                  <a:pt x="4391695" y="1648496"/>
                </a:cubicBezTo>
                <a:cubicBezTo>
                  <a:pt x="4400281" y="1596980"/>
                  <a:pt x="4407210" y="1545161"/>
                  <a:pt x="4417453" y="1493949"/>
                </a:cubicBezTo>
                <a:cubicBezTo>
                  <a:pt x="4420115" y="1480637"/>
                  <a:pt x="4423597" y="1467100"/>
                  <a:pt x="4430332" y="1455313"/>
                </a:cubicBezTo>
                <a:cubicBezTo>
                  <a:pt x="4440982" y="1436676"/>
                  <a:pt x="4457062" y="1421657"/>
                  <a:pt x="4468969" y="1403797"/>
                </a:cubicBezTo>
                <a:cubicBezTo>
                  <a:pt x="4482854" y="1382969"/>
                  <a:pt x="4493250" y="1359910"/>
                  <a:pt x="4507605" y="1339403"/>
                </a:cubicBezTo>
                <a:cubicBezTo>
                  <a:pt x="4523369" y="1316884"/>
                  <a:pt x="4544363" y="1298200"/>
                  <a:pt x="4559121" y="1275009"/>
                </a:cubicBezTo>
                <a:cubicBezTo>
                  <a:pt x="4574582" y="1250713"/>
                  <a:pt x="4582379" y="1222084"/>
                  <a:pt x="4597757" y="1197735"/>
                </a:cubicBezTo>
                <a:cubicBezTo>
                  <a:pt x="4634003" y="1140345"/>
                  <a:pt x="4675337" y="1086330"/>
                  <a:pt x="4713667" y="1030310"/>
                </a:cubicBezTo>
                <a:cubicBezTo>
                  <a:pt x="4731148" y="1004761"/>
                  <a:pt x="4743293" y="974927"/>
                  <a:pt x="4765183" y="953037"/>
                </a:cubicBezTo>
                <a:cubicBezTo>
                  <a:pt x="4782355" y="935865"/>
                  <a:pt x="4802127" y="920949"/>
                  <a:pt x="4816698" y="901521"/>
                </a:cubicBezTo>
                <a:cubicBezTo>
                  <a:pt x="4828217" y="886162"/>
                  <a:pt x="4830937" y="865365"/>
                  <a:pt x="4842456" y="850006"/>
                </a:cubicBezTo>
                <a:cubicBezTo>
                  <a:pt x="4857027" y="830578"/>
                  <a:pt x="4877979" y="816766"/>
                  <a:pt x="4893971" y="798490"/>
                </a:cubicBezTo>
                <a:cubicBezTo>
                  <a:pt x="4908106" y="782336"/>
                  <a:pt x="4916725" y="761414"/>
                  <a:pt x="4932608" y="746975"/>
                </a:cubicBezTo>
                <a:cubicBezTo>
                  <a:pt x="4964373" y="718098"/>
                  <a:pt x="4999919" y="693515"/>
                  <a:pt x="5035639" y="669702"/>
                </a:cubicBezTo>
                <a:cubicBezTo>
                  <a:pt x="5048518" y="661116"/>
                  <a:pt x="5060131" y="650231"/>
                  <a:pt x="5074276" y="643944"/>
                </a:cubicBezTo>
                <a:cubicBezTo>
                  <a:pt x="5099087" y="632917"/>
                  <a:pt x="5125791" y="626772"/>
                  <a:pt x="5151549" y="618186"/>
                </a:cubicBezTo>
                <a:lnTo>
                  <a:pt x="5267459" y="579549"/>
                </a:lnTo>
                <a:cubicBezTo>
                  <a:pt x="5297510" y="570963"/>
                  <a:pt x="5328405" y="564918"/>
                  <a:pt x="5357611" y="553792"/>
                </a:cubicBezTo>
                <a:cubicBezTo>
                  <a:pt x="5418716" y="530514"/>
                  <a:pt x="5479430" y="505760"/>
                  <a:pt x="5537915" y="476518"/>
                </a:cubicBezTo>
                <a:cubicBezTo>
                  <a:pt x="5614820" y="438066"/>
                  <a:pt x="5611111" y="435367"/>
                  <a:pt x="5692462" y="412124"/>
                </a:cubicBezTo>
                <a:cubicBezTo>
                  <a:pt x="5726501" y="402399"/>
                  <a:pt x="5795493" y="386366"/>
                  <a:pt x="5795493" y="386366"/>
                </a:cubicBezTo>
                <a:cubicBezTo>
                  <a:pt x="5821251" y="394952"/>
                  <a:pt x="5847810" y="401429"/>
                  <a:pt x="5872766" y="412124"/>
                </a:cubicBezTo>
                <a:cubicBezTo>
                  <a:pt x="5973758" y="455407"/>
                  <a:pt x="5990084" y="477223"/>
                  <a:pt x="6091707" y="528034"/>
                </a:cubicBezTo>
                <a:cubicBezTo>
                  <a:pt x="6146684" y="555522"/>
                  <a:pt x="6205622" y="575062"/>
                  <a:pt x="6259132" y="605307"/>
                </a:cubicBezTo>
                <a:cubicBezTo>
                  <a:pt x="6304751" y="631092"/>
                  <a:pt x="6342986" y="668498"/>
                  <a:pt x="6387921" y="695459"/>
                </a:cubicBezTo>
                <a:cubicBezTo>
                  <a:pt x="6493398" y="758746"/>
                  <a:pt x="6602916" y="815047"/>
                  <a:pt x="6709893" y="875764"/>
                </a:cubicBezTo>
                <a:cubicBezTo>
                  <a:pt x="6761761" y="905202"/>
                  <a:pt x="6815580" y="931715"/>
                  <a:pt x="6864439" y="965916"/>
                </a:cubicBezTo>
                <a:cubicBezTo>
                  <a:pt x="7072791" y="1111762"/>
                  <a:pt x="6919309" y="993209"/>
                  <a:pt x="7096259" y="1159099"/>
                </a:cubicBezTo>
                <a:cubicBezTo>
                  <a:pt x="7129551" y="1190310"/>
                  <a:pt x="7167956" y="1216074"/>
                  <a:pt x="7199290" y="1249251"/>
                </a:cubicBezTo>
                <a:cubicBezTo>
                  <a:pt x="7241184" y="1293609"/>
                  <a:pt x="7315200" y="1390918"/>
                  <a:pt x="7315200" y="1390918"/>
                </a:cubicBezTo>
                <a:cubicBezTo>
                  <a:pt x="7319493" y="1408090"/>
                  <a:pt x="7321106" y="1426165"/>
                  <a:pt x="7328078" y="1442434"/>
                </a:cubicBezTo>
                <a:cubicBezTo>
                  <a:pt x="7334175" y="1456661"/>
                  <a:pt x="7353836" y="1465592"/>
                  <a:pt x="7353836" y="1481071"/>
                </a:cubicBezTo>
                <a:cubicBezTo>
                  <a:pt x="7353836" y="1507781"/>
                  <a:pt x="7306613" y="1535926"/>
                  <a:pt x="7289442" y="1545465"/>
                </a:cubicBezTo>
                <a:cubicBezTo>
                  <a:pt x="7253574" y="1565392"/>
                  <a:pt x="7158433" y="1610599"/>
                  <a:pt x="7122016" y="1622738"/>
                </a:cubicBezTo>
                <a:cubicBezTo>
                  <a:pt x="7088432" y="1633933"/>
                  <a:pt x="7052569" y="1637301"/>
                  <a:pt x="7018985" y="1648496"/>
                </a:cubicBezTo>
                <a:cubicBezTo>
                  <a:pt x="6987969" y="1658835"/>
                  <a:pt x="6960039" y="1677381"/>
                  <a:pt x="6928833" y="1687133"/>
                </a:cubicBezTo>
                <a:cubicBezTo>
                  <a:pt x="6854638" y="1710319"/>
                  <a:pt x="6786173" y="1716795"/>
                  <a:pt x="6709893" y="1725769"/>
                </a:cubicBezTo>
                <a:cubicBezTo>
                  <a:pt x="6537362" y="1746067"/>
                  <a:pt x="6592388" y="1738737"/>
                  <a:pt x="6362163" y="1751527"/>
                </a:cubicBezTo>
                <a:cubicBezTo>
                  <a:pt x="5980198" y="1715149"/>
                  <a:pt x="6213952" y="1751008"/>
                  <a:pt x="5937160" y="1687133"/>
                </a:cubicBezTo>
                <a:cubicBezTo>
                  <a:pt x="5877268" y="1673312"/>
                  <a:pt x="5815604" y="1666572"/>
                  <a:pt x="5756856" y="1648496"/>
                </a:cubicBezTo>
                <a:cubicBezTo>
                  <a:pt x="5703515" y="1632084"/>
                  <a:pt x="5654234" y="1604557"/>
                  <a:pt x="5602309" y="1584102"/>
                </a:cubicBezTo>
                <a:cubicBezTo>
                  <a:pt x="5512550" y="1548743"/>
                  <a:pt x="5418140" y="1524215"/>
                  <a:pt x="5331853" y="1481071"/>
                </a:cubicBezTo>
                <a:cubicBezTo>
                  <a:pt x="5306095" y="1468192"/>
                  <a:pt x="5278804" y="1458007"/>
                  <a:pt x="5254580" y="1442434"/>
                </a:cubicBezTo>
                <a:cubicBezTo>
                  <a:pt x="5218469" y="1419219"/>
                  <a:pt x="5188361" y="1387248"/>
                  <a:pt x="5151549" y="1365161"/>
                </a:cubicBezTo>
                <a:lnTo>
                  <a:pt x="5087155" y="1326524"/>
                </a:lnTo>
                <a:cubicBezTo>
                  <a:pt x="5028018" y="1237818"/>
                  <a:pt x="5103577" y="1345684"/>
                  <a:pt x="5009881" y="1236372"/>
                </a:cubicBezTo>
                <a:cubicBezTo>
                  <a:pt x="4931037" y="1144387"/>
                  <a:pt x="5050518" y="1259330"/>
                  <a:pt x="4945487" y="1146220"/>
                </a:cubicBezTo>
                <a:cubicBezTo>
                  <a:pt x="4688632" y="869608"/>
                  <a:pt x="4913289" y="1113486"/>
                  <a:pt x="4752304" y="965916"/>
                </a:cubicBezTo>
                <a:cubicBezTo>
                  <a:pt x="4720976" y="937199"/>
                  <a:pt x="4696423" y="900896"/>
                  <a:pt x="4662152" y="875764"/>
                </a:cubicBezTo>
                <a:cubicBezTo>
                  <a:pt x="4631188" y="853057"/>
                  <a:pt x="4591283" y="845223"/>
                  <a:pt x="4559121" y="824248"/>
                </a:cubicBezTo>
                <a:cubicBezTo>
                  <a:pt x="4492235" y="780626"/>
                  <a:pt x="4437361" y="718292"/>
                  <a:pt x="4365938" y="682580"/>
                </a:cubicBezTo>
                <a:cubicBezTo>
                  <a:pt x="4364347" y="681784"/>
                  <a:pt x="4130962" y="560050"/>
                  <a:pt x="4069724" y="540913"/>
                </a:cubicBezTo>
                <a:cubicBezTo>
                  <a:pt x="4031946" y="529108"/>
                  <a:pt x="3992451" y="523741"/>
                  <a:pt x="3953814" y="515155"/>
                </a:cubicBezTo>
                <a:cubicBezTo>
                  <a:pt x="3936642" y="506569"/>
                  <a:pt x="3919842" y="497194"/>
                  <a:pt x="3902298" y="489397"/>
                </a:cubicBezTo>
                <a:cubicBezTo>
                  <a:pt x="3856103" y="468866"/>
                  <a:pt x="3841747" y="464921"/>
                  <a:pt x="3799267" y="450761"/>
                </a:cubicBezTo>
                <a:cubicBezTo>
                  <a:pt x="3743459" y="459347"/>
                  <a:pt x="3686962" y="464269"/>
                  <a:pt x="3631842" y="476518"/>
                </a:cubicBezTo>
                <a:cubicBezTo>
                  <a:pt x="3609274" y="481533"/>
                  <a:pt x="3589591" y="495633"/>
                  <a:pt x="3567447" y="502276"/>
                </a:cubicBezTo>
                <a:cubicBezTo>
                  <a:pt x="3546480" y="508566"/>
                  <a:pt x="3524518" y="510862"/>
                  <a:pt x="3503053" y="515155"/>
                </a:cubicBezTo>
                <a:cubicBezTo>
                  <a:pt x="3485881" y="523741"/>
                  <a:pt x="3469514" y="534172"/>
                  <a:pt x="3451538" y="540913"/>
                </a:cubicBezTo>
                <a:cubicBezTo>
                  <a:pt x="3434965" y="547128"/>
                  <a:pt x="3416197" y="546603"/>
                  <a:pt x="3400022" y="553792"/>
                </a:cubicBezTo>
                <a:cubicBezTo>
                  <a:pt x="3377148" y="563958"/>
                  <a:pt x="3358017" y="581233"/>
                  <a:pt x="3335628" y="592428"/>
                </a:cubicBezTo>
                <a:cubicBezTo>
                  <a:pt x="3314950" y="602767"/>
                  <a:pt x="3291442" y="606959"/>
                  <a:pt x="3271233" y="618186"/>
                </a:cubicBezTo>
                <a:cubicBezTo>
                  <a:pt x="3252469" y="628610"/>
                  <a:pt x="3238917" y="647224"/>
                  <a:pt x="3219718" y="656823"/>
                </a:cubicBezTo>
                <a:cubicBezTo>
                  <a:pt x="3195434" y="668965"/>
                  <a:pt x="3167654" y="672497"/>
                  <a:pt x="3142445" y="682580"/>
                </a:cubicBezTo>
                <a:cubicBezTo>
                  <a:pt x="3124619" y="689710"/>
                  <a:pt x="3108755" y="701208"/>
                  <a:pt x="3090929" y="708338"/>
                </a:cubicBezTo>
                <a:cubicBezTo>
                  <a:pt x="3065720" y="718422"/>
                  <a:pt x="3038718" y="723653"/>
                  <a:pt x="3013656" y="734096"/>
                </a:cubicBezTo>
                <a:cubicBezTo>
                  <a:pt x="2884053" y="788098"/>
                  <a:pt x="2981030" y="752221"/>
                  <a:pt x="2897746" y="798490"/>
                </a:cubicBezTo>
                <a:cubicBezTo>
                  <a:pt x="2872572" y="812475"/>
                  <a:pt x="2846690" y="825210"/>
                  <a:pt x="2820473" y="837127"/>
                </a:cubicBezTo>
                <a:cubicBezTo>
                  <a:pt x="2709629" y="887511"/>
                  <a:pt x="2801486" y="843456"/>
                  <a:pt x="2704563" y="875764"/>
                </a:cubicBezTo>
                <a:cubicBezTo>
                  <a:pt x="2570870" y="920328"/>
                  <a:pt x="2696181" y="879954"/>
                  <a:pt x="2601532" y="927279"/>
                </a:cubicBezTo>
                <a:cubicBezTo>
                  <a:pt x="2580854" y="937618"/>
                  <a:pt x="2557816" y="942698"/>
                  <a:pt x="2537138" y="953037"/>
                </a:cubicBezTo>
                <a:cubicBezTo>
                  <a:pt x="2523294" y="959959"/>
                  <a:pt x="2512346" y="971873"/>
                  <a:pt x="2498501" y="978795"/>
                </a:cubicBezTo>
                <a:cubicBezTo>
                  <a:pt x="2477824" y="989134"/>
                  <a:pt x="2454316" y="993325"/>
                  <a:pt x="2434107" y="1004552"/>
                </a:cubicBezTo>
                <a:cubicBezTo>
                  <a:pt x="2415343" y="1014976"/>
                  <a:pt x="2401132" y="1032373"/>
                  <a:pt x="2382591" y="1043189"/>
                </a:cubicBezTo>
                <a:cubicBezTo>
                  <a:pt x="2349424" y="1062536"/>
                  <a:pt x="2310278" y="1071665"/>
                  <a:pt x="2279560" y="1094704"/>
                </a:cubicBezTo>
                <a:cubicBezTo>
                  <a:pt x="2262388" y="1107583"/>
                  <a:pt x="2242484" y="1117458"/>
                  <a:pt x="2228045" y="1133341"/>
                </a:cubicBezTo>
                <a:cubicBezTo>
                  <a:pt x="2199167" y="1165106"/>
                  <a:pt x="2150771" y="1236372"/>
                  <a:pt x="2150771" y="1236372"/>
                </a:cubicBezTo>
                <a:cubicBezTo>
                  <a:pt x="2155064" y="1287887"/>
                  <a:pt x="2130915" y="1350909"/>
                  <a:pt x="2163650" y="1390918"/>
                </a:cubicBezTo>
                <a:cubicBezTo>
                  <a:pt x="2185567" y="1417705"/>
                  <a:pt x="2232130" y="1380072"/>
                  <a:pt x="2266681" y="1378040"/>
                </a:cubicBezTo>
                <a:cubicBezTo>
                  <a:pt x="2378188" y="1371481"/>
                  <a:pt x="2489915" y="1369454"/>
                  <a:pt x="2601532" y="1365161"/>
                </a:cubicBezTo>
                <a:cubicBezTo>
                  <a:pt x="2618704" y="1360868"/>
                  <a:pt x="2635650" y="1355544"/>
                  <a:pt x="2653047" y="1352282"/>
                </a:cubicBezTo>
                <a:cubicBezTo>
                  <a:pt x="2704379" y="1342657"/>
                  <a:pt x="2758919" y="1345453"/>
                  <a:pt x="2807594" y="1326524"/>
                </a:cubicBezTo>
                <a:cubicBezTo>
                  <a:pt x="2838843" y="1314372"/>
                  <a:pt x="2855432" y="1278185"/>
                  <a:pt x="2884867" y="1262130"/>
                </a:cubicBezTo>
                <a:cubicBezTo>
                  <a:pt x="2904084" y="1251648"/>
                  <a:pt x="2927797" y="1253544"/>
                  <a:pt x="2949262" y="1249251"/>
                </a:cubicBezTo>
                <a:cubicBezTo>
                  <a:pt x="2975020" y="1236372"/>
                  <a:pt x="3000273" y="1222432"/>
                  <a:pt x="3026535" y="1210614"/>
                </a:cubicBezTo>
                <a:cubicBezTo>
                  <a:pt x="3086164" y="1183781"/>
                  <a:pt x="3151390" y="1167997"/>
                  <a:pt x="3206839" y="1133341"/>
                </a:cubicBezTo>
                <a:cubicBezTo>
                  <a:pt x="3241183" y="1111876"/>
                  <a:pt x="3273136" y="1086002"/>
                  <a:pt x="3309870" y="1068947"/>
                </a:cubicBezTo>
                <a:cubicBezTo>
                  <a:pt x="3393744" y="1030006"/>
                  <a:pt x="3486850" y="1011252"/>
                  <a:pt x="3567447" y="965916"/>
                </a:cubicBezTo>
                <a:cubicBezTo>
                  <a:pt x="3636134" y="927279"/>
                  <a:pt x="3701073" y="881050"/>
                  <a:pt x="3773509" y="850006"/>
                </a:cubicBezTo>
                <a:cubicBezTo>
                  <a:pt x="3833611" y="824248"/>
                  <a:pt x="3897744" y="806376"/>
                  <a:pt x="3953814" y="772733"/>
                </a:cubicBezTo>
                <a:cubicBezTo>
                  <a:pt x="4008066" y="740181"/>
                  <a:pt x="4022641" y="726788"/>
                  <a:pt x="4082602" y="708338"/>
                </a:cubicBezTo>
                <a:cubicBezTo>
                  <a:pt x="4116437" y="697927"/>
                  <a:pt x="4151594" y="692305"/>
                  <a:pt x="4185633" y="682580"/>
                </a:cubicBezTo>
                <a:lnTo>
                  <a:pt x="4275785" y="656823"/>
                </a:lnTo>
                <a:cubicBezTo>
                  <a:pt x="4391695" y="678288"/>
                  <a:pt x="4508163" y="696932"/>
                  <a:pt x="4623515" y="721217"/>
                </a:cubicBezTo>
                <a:cubicBezTo>
                  <a:pt x="4758060" y="749542"/>
                  <a:pt x="4949571" y="824545"/>
                  <a:pt x="5061397" y="862885"/>
                </a:cubicBezTo>
                <a:cubicBezTo>
                  <a:pt x="5112764" y="880496"/>
                  <a:pt x="5165199" y="895069"/>
                  <a:pt x="5215943" y="914400"/>
                </a:cubicBezTo>
                <a:cubicBezTo>
                  <a:pt x="5707287" y="1101578"/>
                  <a:pt x="5326478" y="946236"/>
                  <a:pt x="5589431" y="1068947"/>
                </a:cubicBezTo>
                <a:cubicBezTo>
                  <a:pt x="5811456" y="1172559"/>
                  <a:pt x="5568197" y="1048563"/>
                  <a:pt x="5743977" y="1146220"/>
                </a:cubicBezTo>
                <a:cubicBezTo>
                  <a:pt x="5760760" y="1155544"/>
                  <a:pt x="5780837" y="1159577"/>
                  <a:pt x="5795493" y="1171978"/>
                </a:cubicBezTo>
                <a:cubicBezTo>
                  <a:pt x="5837204" y="1207272"/>
                  <a:pt x="5872766" y="1249251"/>
                  <a:pt x="5911402" y="1287887"/>
                </a:cubicBezTo>
                <a:cubicBezTo>
                  <a:pt x="5932867" y="1309352"/>
                  <a:pt x="5956834" y="1328578"/>
                  <a:pt x="5975797" y="1352282"/>
                </a:cubicBezTo>
                <a:cubicBezTo>
                  <a:pt x="5992969" y="1373747"/>
                  <a:pt x="6008923" y="1396244"/>
                  <a:pt x="6027312" y="1416676"/>
                </a:cubicBezTo>
                <a:cubicBezTo>
                  <a:pt x="6108148" y="1506494"/>
                  <a:pt x="6070716" y="1456688"/>
                  <a:pt x="6156101" y="1532586"/>
                </a:cubicBezTo>
                <a:cubicBezTo>
                  <a:pt x="6174252" y="1548720"/>
                  <a:pt x="6189465" y="1567968"/>
                  <a:pt x="6207616" y="1584102"/>
                </a:cubicBezTo>
                <a:cubicBezTo>
                  <a:pt x="6228161" y="1602364"/>
                  <a:pt x="6251466" y="1617355"/>
                  <a:pt x="6272011" y="1635617"/>
                </a:cubicBezTo>
                <a:cubicBezTo>
                  <a:pt x="6345350" y="1700807"/>
                  <a:pt x="6293654" y="1677176"/>
                  <a:pt x="6362163" y="1700011"/>
                </a:cubicBezTo>
                <a:cubicBezTo>
                  <a:pt x="6375617" y="1708980"/>
                  <a:pt x="6418108" y="1742203"/>
                  <a:pt x="6439436" y="1738648"/>
                </a:cubicBezTo>
                <a:cubicBezTo>
                  <a:pt x="6454704" y="1736103"/>
                  <a:pt x="6465194" y="1721476"/>
                  <a:pt x="6478073" y="1712890"/>
                </a:cubicBezTo>
                <a:cubicBezTo>
                  <a:pt x="6503902" y="1635405"/>
                  <a:pt x="6471706" y="1712793"/>
                  <a:pt x="6529588" y="1635617"/>
                </a:cubicBezTo>
                <a:cubicBezTo>
                  <a:pt x="6544607" y="1615591"/>
                  <a:pt x="6551595" y="1589932"/>
                  <a:pt x="6568225" y="1571223"/>
                </a:cubicBezTo>
                <a:cubicBezTo>
                  <a:pt x="6586487" y="1550678"/>
                  <a:pt x="6613182" y="1539144"/>
                  <a:pt x="6632619" y="1519707"/>
                </a:cubicBezTo>
                <a:cubicBezTo>
                  <a:pt x="6656328" y="1495998"/>
                  <a:pt x="6673305" y="1466143"/>
                  <a:pt x="6697014" y="1442434"/>
                </a:cubicBezTo>
                <a:cubicBezTo>
                  <a:pt x="6720723" y="1418726"/>
                  <a:pt x="6749911" y="1401062"/>
                  <a:pt x="6774287" y="1378040"/>
                </a:cubicBezTo>
                <a:cubicBezTo>
                  <a:pt x="6827253" y="1328017"/>
                  <a:pt x="6877317" y="1275009"/>
                  <a:pt x="6928833" y="1223493"/>
                </a:cubicBezTo>
                <a:cubicBezTo>
                  <a:pt x="6950298" y="1202028"/>
                  <a:pt x="6977610" y="1185129"/>
                  <a:pt x="6993228" y="1159099"/>
                </a:cubicBezTo>
                <a:cubicBezTo>
                  <a:pt x="7041235" y="1079086"/>
                  <a:pt x="7014163" y="1112404"/>
                  <a:pt x="7070501" y="1056068"/>
                </a:cubicBezTo>
                <a:cubicBezTo>
                  <a:pt x="7074794" y="1038896"/>
                  <a:pt x="7083380" y="1022252"/>
                  <a:pt x="7083380" y="1004552"/>
                </a:cubicBezTo>
                <a:cubicBezTo>
                  <a:pt x="7083380" y="990977"/>
                  <a:pt x="7076572" y="978058"/>
                  <a:pt x="7070501" y="965916"/>
                </a:cubicBezTo>
                <a:cubicBezTo>
                  <a:pt x="7046555" y="918025"/>
                  <a:pt x="7032630" y="916525"/>
                  <a:pt x="6980349" y="888642"/>
                </a:cubicBezTo>
                <a:cubicBezTo>
                  <a:pt x="6937999" y="866055"/>
                  <a:pt x="6894490" y="845713"/>
                  <a:pt x="6851560" y="824248"/>
                </a:cubicBezTo>
                <a:cubicBezTo>
                  <a:pt x="6653250" y="725093"/>
                  <a:pt x="6902996" y="844031"/>
                  <a:pt x="6684135" y="759854"/>
                </a:cubicBezTo>
                <a:cubicBezTo>
                  <a:pt x="6657256" y="749516"/>
                  <a:pt x="6633740" y="731555"/>
                  <a:pt x="6606862" y="721217"/>
                </a:cubicBezTo>
                <a:cubicBezTo>
                  <a:pt x="6577692" y="709998"/>
                  <a:pt x="6546580" y="704650"/>
                  <a:pt x="6516709" y="695459"/>
                </a:cubicBezTo>
                <a:cubicBezTo>
                  <a:pt x="6446297" y="673794"/>
                  <a:pt x="6423515" y="661074"/>
                  <a:pt x="6349284" y="643944"/>
                </a:cubicBezTo>
                <a:cubicBezTo>
                  <a:pt x="6323840" y="638072"/>
                  <a:pt x="6297820" y="635036"/>
                  <a:pt x="6272011" y="631065"/>
                </a:cubicBezTo>
                <a:cubicBezTo>
                  <a:pt x="6056561" y="597918"/>
                  <a:pt x="6297351" y="637435"/>
                  <a:pt x="6104585" y="605307"/>
                </a:cubicBezTo>
                <a:cubicBezTo>
                  <a:pt x="6044484" y="609600"/>
                  <a:pt x="5984123" y="611146"/>
                  <a:pt x="5924281" y="618186"/>
                </a:cubicBezTo>
                <a:cubicBezTo>
                  <a:pt x="5901539" y="620862"/>
                  <a:pt x="5849551" y="648010"/>
                  <a:pt x="5834129" y="656823"/>
                </a:cubicBezTo>
                <a:cubicBezTo>
                  <a:pt x="5820690" y="664502"/>
                  <a:pt x="5809337" y="675658"/>
                  <a:pt x="5795493" y="682580"/>
                </a:cubicBezTo>
                <a:cubicBezTo>
                  <a:pt x="5783351" y="688651"/>
                  <a:pt x="5769735" y="691166"/>
                  <a:pt x="5756856" y="695459"/>
                </a:cubicBezTo>
                <a:cubicBezTo>
                  <a:pt x="5634746" y="852458"/>
                  <a:pt x="5684585" y="752724"/>
                  <a:pt x="5653825" y="875764"/>
                </a:cubicBezTo>
                <a:cubicBezTo>
                  <a:pt x="5650532" y="888934"/>
                  <a:pt x="5645239" y="901521"/>
                  <a:pt x="5640946" y="914400"/>
                </a:cubicBezTo>
                <a:cubicBezTo>
                  <a:pt x="5645239" y="931572"/>
                  <a:pt x="5644718" y="950738"/>
                  <a:pt x="5653825" y="965916"/>
                </a:cubicBezTo>
                <a:cubicBezTo>
                  <a:pt x="5677817" y="1005904"/>
                  <a:pt x="5713547" y="1047293"/>
                  <a:pt x="5756856" y="1068947"/>
                </a:cubicBezTo>
                <a:cubicBezTo>
                  <a:pt x="5777533" y="1079286"/>
                  <a:pt x="5800124" y="1085315"/>
                  <a:pt x="5821250" y="1094704"/>
                </a:cubicBezTo>
                <a:cubicBezTo>
                  <a:pt x="5838794" y="1102501"/>
                  <a:pt x="5855222" y="1112665"/>
                  <a:pt x="5872766" y="1120462"/>
                </a:cubicBezTo>
                <a:cubicBezTo>
                  <a:pt x="5893892" y="1129851"/>
                  <a:pt x="5915064" y="1139421"/>
                  <a:pt x="5937160" y="1146220"/>
                </a:cubicBezTo>
                <a:cubicBezTo>
                  <a:pt x="5970995" y="1156631"/>
                  <a:pt x="6040191" y="1171978"/>
                  <a:pt x="6040191" y="1171978"/>
                </a:cubicBezTo>
                <a:cubicBezTo>
                  <a:pt x="6113171" y="1167685"/>
                  <a:pt x="6186834" y="1169944"/>
                  <a:pt x="6259132" y="1159099"/>
                </a:cubicBezTo>
                <a:cubicBezTo>
                  <a:pt x="6274439" y="1156803"/>
                  <a:pt x="6284180" y="1140753"/>
                  <a:pt x="6297769" y="1133341"/>
                </a:cubicBezTo>
                <a:cubicBezTo>
                  <a:pt x="6331478" y="1114954"/>
                  <a:pt x="6370491" y="1105400"/>
                  <a:pt x="6400800" y="1081826"/>
                </a:cubicBezTo>
                <a:cubicBezTo>
                  <a:pt x="6439436" y="1051775"/>
                  <a:pt x="6472929" y="1013562"/>
                  <a:pt x="6516709" y="991673"/>
                </a:cubicBezTo>
                <a:cubicBezTo>
                  <a:pt x="6542467" y="978794"/>
                  <a:pt x="6568809" y="967023"/>
                  <a:pt x="6593983" y="953037"/>
                </a:cubicBezTo>
                <a:cubicBezTo>
                  <a:pt x="6607514" y="945520"/>
                  <a:pt x="6619493" y="935483"/>
                  <a:pt x="6632619" y="927279"/>
                </a:cubicBezTo>
                <a:cubicBezTo>
                  <a:pt x="6653846" y="914012"/>
                  <a:pt x="6675549" y="901521"/>
                  <a:pt x="6697014" y="888642"/>
                </a:cubicBezTo>
                <a:cubicBezTo>
                  <a:pt x="6740434" y="823512"/>
                  <a:pt x="6699200" y="868231"/>
                  <a:pt x="6761408" y="837127"/>
                </a:cubicBezTo>
                <a:cubicBezTo>
                  <a:pt x="6783797" y="825932"/>
                  <a:pt x="6803920" y="810647"/>
                  <a:pt x="6825802" y="798490"/>
                </a:cubicBezTo>
                <a:cubicBezTo>
                  <a:pt x="6873541" y="771968"/>
                  <a:pt x="6870361" y="775052"/>
                  <a:pt x="6915955" y="759854"/>
                </a:cubicBezTo>
                <a:cubicBezTo>
                  <a:pt x="6976056" y="764147"/>
                  <a:pt x="7036610" y="764212"/>
                  <a:pt x="7096259" y="772733"/>
                </a:cubicBezTo>
                <a:cubicBezTo>
                  <a:pt x="7127198" y="777153"/>
                  <a:pt x="7156645" y="788965"/>
                  <a:pt x="7186411" y="798490"/>
                </a:cubicBezTo>
                <a:cubicBezTo>
                  <a:pt x="7263989" y="823315"/>
                  <a:pt x="7342603" y="845513"/>
                  <a:pt x="7418231" y="875764"/>
                </a:cubicBezTo>
                <a:cubicBezTo>
                  <a:pt x="7503543" y="909889"/>
                  <a:pt x="7607734" y="949269"/>
                  <a:pt x="7688687" y="991673"/>
                </a:cubicBezTo>
                <a:cubicBezTo>
                  <a:pt x="7733036" y="1014903"/>
                  <a:pt x="7773609" y="1044820"/>
                  <a:pt x="7817476" y="1068947"/>
                </a:cubicBezTo>
                <a:cubicBezTo>
                  <a:pt x="7859531" y="1092077"/>
                  <a:pt x="7904308" y="1110032"/>
                  <a:pt x="7946264" y="1133341"/>
                </a:cubicBezTo>
                <a:cubicBezTo>
                  <a:pt x="8086887" y="1211465"/>
                  <a:pt x="8010600" y="1175153"/>
                  <a:pt x="8126569" y="1262130"/>
                </a:cubicBezTo>
                <a:cubicBezTo>
                  <a:pt x="8151334" y="1280704"/>
                  <a:pt x="8178806" y="1295437"/>
                  <a:pt x="8203842" y="1313645"/>
                </a:cubicBezTo>
                <a:cubicBezTo>
                  <a:pt x="8308632" y="1389856"/>
                  <a:pt x="8225906" y="1343997"/>
                  <a:pt x="8319752" y="1390918"/>
                </a:cubicBezTo>
                <a:cubicBezTo>
                  <a:pt x="8345510" y="1416676"/>
                  <a:pt x="8408545" y="1433634"/>
                  <a:pt x="8397025" y="1468192"/>
                </a:cubicBezTo>
                <a:cubicBezTo>
                  <a:pt x="8392732" y="1481071"/>
                  <a:pt x="8393745" y="1497229"/>
                  <a:pt x="8384146" y="1506828"/>
                </a:cubicBezTo>
                <a:cubicBezTo>
                  <a:pt x="8374546" y="1516427"/>
                  <a:pt x="8358966" y="1517913"/>
                  <a:pt x="8345509" y="1519707"/>
                </a:cubicBezTo>
                <a:cubicBezTo>
                  <a:pt x="8294269" y="1526539"/>
                  <a:pt x="8242341" y="1526877"/>
                  <a:pt x="8190963" y="1532586"/>
                </a:cubicBezTo>
                <a:cubicBezTo>
                  <a:pt x="8165010" y="1535470"/>
                  <a:pt x="8139448" y="1541172"/>
                  <a:pt x="8113690" y="1545465"/>
                </a:cubicBezTo>
                <a:lnTo>
                  <a:pt x="7559898" y="1519707"/>
                </a:lnTo>
                <a:cubicBezTo>
                  <a:pt x="7521088" y="1517468"/>
                  <a:pt x="7482739" y="1509928"/>
                  <a:pt x="7443988" y="1506828"/>
                </a:cubicBezTo>
                <a:cubicBezTo>
                  <a:pt x="7375386" y="1501340"/>
                  <a:pt x="7306447" y="1500373"/>
                  <a:pt x="7237926" y="1493949"/>
                </a:cubicBezTo>
                <a:cubicBezTo>
                  <a:pt x="7169006" y="1487488"/>
                  <a:pt x="7100551" y="1476778"/>
                  <a:pt x="7031864" y="1468192"/>
                </a:cubicBezTo>
                <a:lnTo>
                  <a:pt x="6928833" y="1455313"/>
                </a:lnTo>
                <a:cubicBezTo>
                  <a:pt x="6904786" y="1439281"/>
                  <a:pt x="6866143" y="1417166"/>
                  <a:pt x="6851560" y="1390918"/>
                </a:cubicBezTo>
                <a:cubicBezTo>
                  <a:pt x="6837305" y="1365260"/>
                  <a:pt x="6821239" y="1295390"/>
                  <a:pt x="6812924" y="1262130"/>
                </a:cubicBezTo>
                <a:cubicBezTo>
                  <a:pt x="6830701" y="959897"/>
                  <a:pt x="6792117" y="1125418"/>
                  <a:pt x="6851560" y="991673"/>
                </a:cubicBezTo>
                <a:cubicBezTo>
                  <a:pt x="6860949" y="970547"/>
                  <a:pt x="6865065" y="946883"/>
                  <a:pt x="6877318" y="927279"/>
                </a:cubicBezTo>
                <a:cubicBezTo>
                  <a:pt x="6886971" y="911834"/>
                  <a:pt x="6905027" y="903213"/>
                  <a:pt x="6915955" y="888642"/>
                </a:cubicBezTo>
                <a:cubicBezTo>
                  <a:pt x="6976783" y="807538"/>
                  <a:pt x="6922596" y="834913"/>
                  <a:pt x="6993228" y="811369"/>
                </a:cubicBezTo>
                <a:cubicBezTo>
                  <a:pt x="7066469" y="738128"/>
                  <a:pt x="6995947" y="797131"/>
                  <a:pt x="7070501" y="759854"/>
                </a:cubicBezTo>
                <a:cubicBezTo>
                  <a:pt x="7199844" y="695182"/>
                  <a:pt x="7002601" y="776075"/>
                  <a:pt x="7160653" y="708338"/>
                </a:cubicBezTo>
                <a:cubicBezTo>
                  <a:pt x="7194313" y="693912"/>
                  <a:pt x="7214502" y="693471"/>
                  <a:pt x="7250805" y="682580"/>
                </a:cubicBezTo>
                <a:cubicBezTo>
                  <a:pt x="7276811" y="674778"/>
                  <a:pt x="7301738" y="663408"/>
                  <a:pt x="7328078" y="656823"/>
                </a:cubicBezTo>
                <a:cubicBezTo>
                  <a:pt x="7370551" y="646205"/>
                  <a:pt x="7456867" y="631065"/>
                  <a:pt x="7456867" y="631065"/>
                </a:cubicBezTo>
                <a:cubicBezTo>
                  <a:pt x="7529847" y="639651"/>
                  <a:pt x="7603063" y="646431"/>
                  <a:pt x="7675808" y="656823"/>
                </a:cubicBezTo>
                <a:cubicBezTo>
                  <a:pt x="7693331" y="659326"/>
                  <a:pt x="7711149" y="662513"/>
                  <a:pt x="7727324" y="669702"/>
                </a:cubicBezTo>
                <a:cubicBezTo>
                  <a:pt x="7750198" y="679868"/>
                  <a:pt x="7770399" y="695219"/>
                  <a:pt x="7791718" y="708338"/>
                </a:cubicBezTo>
                <a:cubicBezTo>
                  <a:pt x="7826210" y="729564"/>
                  <a:pt x="7862780" y="747869"/>
                  <a:pt x="7894749" y="772733"/>
                </a:cubicBezTo>
                <a:cubicBezTo>
                  <a:pt x="7933386" y="802784"/>
                  <a:pt x="7969932" y="835734"/>
                  <a:pt x="8010659" y="862885"/>
                </a:cubicBezTo>
                <a:cubicBezTo>
                  <a:pt x="8036417" y="880057"/>
                  <a:pt x="8064635" y="894015"/>
                  <a:pt x="8087932" y="914400"/>
                </a:cubicBezTo>
                <a:cubicBezTo>
                  <a:pt x="8306429" y="1105585"/>
                  <a:pt x="8131730" y="983956"/>
                  <a:pt x="8358388" y="1210614"/>
                </a:cubicBezTo>
                <a:cubicBezTo>
                  <a:pt x="8397160" y="1249386"/>
                  <a:pt x="8453950" y="1310063"/>
                  <a:pt x="8500056" y="1339403"/>
                </a:cubicBezTo>
                <a:cubicBezTo>
                  <a:pt x="8519560" y="1351815"/>
                  <a:pt x="8543772" y="1354822"/>
                  <a:pt x="8564450" y="1365161"/>
                </a:cubicBezTo>
                <a:cubicBezTo>
                  <a:pt x="8686105" y="1425988"/>
                  <a:pt x="8580357" y="1387634"/>
                  <a:pt x="8667481" y="1416676"/>
                </a:cubicBezTo>
                <a:cubicBezTo>
                  <a:pt x="8693239" y="1403797"/>
                  <a:pt x="8720793" y="1394014"/>
                  <a:pt x="8744755" y="1378040"/>
                </a:cubicBezTo>
                <a:cubicBezTo>
                  <a:pt x="8759910" y="1367937"/>
                  <a:pt x="8769684" y="1351397"/>
                  <a:pt x="8783391" y="1339403"/>
                </a:cubicBezTo>
                <a:cubicBezTo>
                  <a:pt x="8804078" y="1321302"/>
                  <a:pt x="8825554" y="1304055"/>
                  <a:pt x="8847785" y="1287887"/>
                </a:cubicBezTo>
                <a:cubicBezTo>
                  <a:pt x="8938615" y="1221829"/>
                  <a:pt x="8916810" y="1251798"/>
                  <a:pt x="9002332" y="1171978"/>
                </a:cubicBezTo>
                <a:cubicBezTo>
                  <a:pt x="9042277" y="1134696"/>
                  <a:pt x="9118242" y="1056068"/>
                  <a:pt x="9118242" y="1056068"/>
                </a:cubicBezTo>
                <a:cubicBezTo>
                  <a:pt x="9126828" y="1030310"/>
                  <a:pt x="9147840" y="1005673"/>
                  <a:pt x="9144000" y="978795"/>
                </a:cubicBezTo>
                <a:cubicBezTo>
                  <a:pt x="9139707" y="948744"/>
                  <a:pt x="9141495" y="917170"/>
                  <a:pt x="9131121" y="888642"/>
                </a:cubicBezTo>
                <a:cubicBezTo>
                  <a:pt x="9125164" y="872261"/>
                  <a:pt x="9070658" y="810129"/>
                  <a:pt x="9053847" y="798490"/>
                </a:cubicBezTo>
                <a:cubicBezTo>
                  <a:pt x="8847861" y="655884"/>
                  <a:pt x="8990331" y="752871"/>
                  <a:pt x="8886422" y="708338"/>
                </a:cubicBezTo>
                <a:cubicBezTo>
                  <a:pt x="8834550" y="686107"/>
                  <a:pt x="8839265" y="676686"/>
                  <a:pt x="8783391" y="669702"/>
                </a:cubicBezTo>
                <a:cubicBezTo>
                  <a:pt x="8732096" y="663290"/>
                  <a:pt x="8680327" y="661503"/>
                  <a:pt x="8628845" y="656823"/>
                </a:cubicBezTo>
                <a:lnTo>
                  <a:pt x="8500056" y="643944"/>
                </a:lnTo>
                <a:cubicBezTo>
                  <a:pt x="8444293" y="639095"/>
                  <a:pt x="8388462" y="635053"/>
                  <a:pt x="8332631" y="631065"/>
                </a:cubicBezTo>
                <a:lnTo>
                  <a:pt x="8139447" y="618186"/>
                </a:lnTo>
                <a:cubicBezTo>
                  <a:pt x="8027880" y="612744"/>
                  <a:pt x="7916214" y="609600"/>
                  <a:pt x="7804597" y="605307"/>
                </a:cubicBezTo>
                <a:cubicBezTo>
                  <a:pt x="7382800" y="566962"/>
                  <a:pt x="8004032" y="622291"/>
                  <a:pt x="7469746" y="579549"/>
                </a:cubicBezTo>
                <a:cubicBezTo>
                  <a:pt x="7426740" y="576109"/>
                  <a:pt x="7383887" y="570964"/>
                  <a:pt x="7340957" y="566671"/>
                </a:cubicBezTo>
                <a:cubicBezTo>
                  <a:pt x="7328078" y="570964"/>
                  <a:pt x="7312750" y="570858"/>
                  <a:pt x="7302321" y="579549"/>
                </a:cubicBezTo>
                <a:cubicBezTo>
                  <a:pt x="7265410" y="610308"/>
                  <a:pt x="7247683" y="664431"/>
                  <a:pt x="7237926" y="708338"/>
                </a:cubicBezTo>
                <a:cubicBezTo>
                  <a:pt x="7226597" y="759321"/>
                  <a:pt x="7212169" y="862885"/>
                  <a:pt x="7212169" y="862885"/>
                </a:cubicBezTo>
                <a:cubicBezTo>
                  <a:pt x="7216462" y="905814"/>
                  <a:pt x="7206967" y="952501"/>
                  <a:pt x="7225047" y="991673"/>
                </a:cubicBezTo>
                <a:cubicBezTo>
                  <a:pt x="7235537" y="1014401"/>
                  <a:pt x="7266335" y="1020682"/>
                  <a:pt x="7289442" y="1030310"/>
                </a:cubicBezTo>
                <a:cubicBezTo>
                  <a:pt x="7324210" y="1044797"/>
                  <a:pt x="7467419" y="1077332"/>
                  <a:pt x="7495504" y="1081826"/>
                </a:cubicBezTo>
                <a:cubicBezTo>
                  <a:pt x="7563856" y="1092762"/>
                  <a:pt x="7701566" y="1107583"/>
                  <a:pt x="7701566" y="1107583"/>
                </a:cubicBezTo>
                <a:cubicBezTo>
                  <a:pt x="7808890" y="1098997"/>
                  <a:pt x="7917437" y="1100119"/>
                  <a:pt x="8023538" y="1081826"/>
                </a:cubicBezTo>
                <a:cubicBezTo>
                  <a:pt x="8055165" y="1076373"/>
                  <a:pt x="8089115" y="1020936"/>
                  <a:pt x="8113690" y="1004552"/>
                </a:cubicBezTo>
                <a:cubicBezTo>
                  <a:pt x="8229862" y="927103"/>
                  <a:pt x="8069368" y="1067244"/>
                  <a:pt x="8190963" y="965916"/>
                </a:cubicBezTo>
                <a:cubicBezTo>
                  <a:pt x="8204955" y="954256"/>
                  <a:pt x="8214445" y="937382"/>
                  <a:pt x="8229600" y="927279"/>
                </a:cubicBezTo>
                <a:cubicBezTo>
                  <a:pt x="8240895" y="919749"/>
                  <a:pt x="8256369" y="920993"/>
                  <a:pt x="8268236" y="914400"/>
                </a:cubicBezTo>
                <a:cubicBezTo>
                  <a:pt x="8295297" y="899366"/>
                  <a:pt x="8319392" y="879505"/>
                  <a:pt x="8345509" y="862885"/>
                </a:cubicBezTo>
                <a:cubicBezTo>
                  <a:pt x="8366628" y="849446"/>
                  <a:pt x="8389076" y="838134"/>
                  <a:pt x="8409904" y="824248"/>
                </a:cubicBezTo>
                <a:cubicBezTo>
                  <a:pt x="8422783" y="815662"/>
                  <a:pt x="8435101" y="806169"/>
                  <a:pt x="8448540" y="798490"/>
                </a:cubicBezTo>
                <a:cubicBezTo>
                  <a:pt x="8465209" y="788965"/>
                  <a:pt x="8483775" y="782908"/>
                  <a:pt x="8500056" y="772733"/>
                </a:cubicBezTo>
                <a:cubicBezTo>
                  <a:pt x="8676571" y="662412"/>
                  <a:pt x="8442689" y="800828"/>
                  <a:pt x="8590208" y="695459"/>
                </a:cubicBezTo>
                <a:cubicBezTo>
                  <a:pt x="8605831" y="684300"/>
                  <a:pt x="8625750" y="680352"/>
                  <a:pt x="8641724" y="669702"/>
                </a:cubicBezTo>
                <a:cubicBezTo>
                  <a:pt x="8784092" y="574790"/>
                  <a:pt x="8695023" y="609006"/>
                  <a:pt x="8783391" y="579549"/>
                </a:cubicBezTo>
                <a:cubicBezTo>
                  <a:pt x="8902976" y="489862"/>
                  <a:pt x="8768563" y="585870"/>
                  <a:pt x="8886422" y="515155"/>
                </a:cubicBezTo>
                <a:cubicBezTo>
                  <a:pt x="8912967" y="499228"/>
                  <a:pt x="8936006" y="477484"/>
                  <a:pt x="8963695" y="463640"/>
                </a:cubicBezTo>
                <a:cubicBezTo>
                  <a:pt x="8980867" y="455054"/>
                  <a:pt x="8998748" y="447760"/>
                  <a:pt x="9015211" y="437882"/>
                </a:cubicBezTo>
                <a:cubicBezTo>
                  <a:pt x="9057761" y="412352"/>
                  <a:pt x="9083296" y="381458"/>
                  <a:pt x="9131121" y="373487"/>
                </a:cubicBezTo>
                <a:cubicBezTo>
                  <a:pt x="9169467" y="367096"/>
                  <a:pt x="9208394" y="364902"/>
                  <a:pt x="9247031" y="360609"/>
                </a:cubicBezTo>
                <a:cubicBezTo>
                  <a:pt x="9337183" y="364902"/>
                  <a:pt x="9432242" y="343837"/>
                  <a:pt x="9517487" y="373487"/>
                </a:cubicBezTo>
                <a:cubicBezTo>
                  <a:pt x="9547006" y="383754"/>
                  <a:pt x="9537485" y="432922"/>
                  <a:pt x="9543245" y="463640"/>
                </a:cubicBezTo>
                <a:cubicBezTo>
                  <a:pt x="9580220" y="660836"/>
                  <a:pt x="9535941" y="518994"/>
                  <a:pt x="9569002" y="618186"/>
                </a:cubicBezTo>
                <a:cubicBezTo>
                  <a:pt x="9564709" y="635358"/>
                  <a:pt x="9567181" y="655880"/>
                  <a:pt x="9556124" y="669702"/>
                </a:cubicBezTo>
                <a:cubicBezTo>
                  <a:pt x="9547643" y="680303"/>
                  <a:pt x="9530739" y="679635"/>
                  <a:pt x="9517487" y="682580"/>
                </a:cubicBezTo>
                <a:cubicBezTo>
                  <a:pt x="9491996" y="688245"/>
                  <a:pt x="9465906" y="690788"/>
                  <a:pt x="9440214" y="695459"/>
                </a:cubicBezTo>
                <a:cubicBezTo>
                  <a:pt x="9418677" y="699375"/>
                  <a:pt x="9397055" y="703029"/>
                  <a:pt x="9375819" y="708338"/>
                </a:cubicBezTo>
                <a:cubicBezTo>
                  <a:pt x="9335099" y="718518"/>
                  <a:pt x="9331175" y="728742"/>
                  <a:pt x="9285667" y="734096"/>
                </a:cubicBezTo>
                <a:cubicBezTo>
                  <a:pt x="9230077" y="740636"/>
                  <a:pt x="9174022" y="742327"/>
                  <a:pt x="9118242" y="746975"/>
                </a:cubicBezTo>
                <a:lnTo>
                  <a:pt x="8976574" y="759854"/>
                </a:lnTo>
                <a:lnTo>
                  <a:pt x="8384146" y="746975"/>
                </a:lnTo>
                <a:cubicBezTo>
                  <a:pt x="8358052" y="745971"/>
                  <a:pt x="8332682" y="738067"/>
                  <a:pt x="8306873" y="734096"/>
                </a:cubicBezTo>
                <a:cubicBezTo>
                  <a:pt x="8276870" y="729480"/>
                  <a:pt x="8246810" y="725229"/>
                  <a:pt x="8216721" y="721217"/>
                </a:cubicBezTo>
                <a:cubicBezTo>
                  <a:pt x="8182414" y="716643"/>
                  <a:pt x="8147762" y="714422"/>
                  <a:pt x="8113690" y="708338"/>
                </a:cubicBezTo>
                <a:cubicBezTo>
                  <a:pt x="8027494" y="692946"/>
                  <a:pt x="7942480" y="671218"/>
                  <a:pt x="7856112" y="656823"/>
                </a:cubicBezTo>
                <a:cubicBezTo>
                  <a:pt x="7804597" y="648237"/>
                  <a:pt x="7753353" y="637820"/>
                  <a:pt x="7701566" y="631065"/>
                </a:cubicBezTo>
                <a:cubicBezTo>
                  <a:pt x="7654547" y="624932"/>
                  <a:pt x="7607102" y="622682"/>
                  <a:pt x="7559898" y="618186"/>
                </a:cubicBezTo>
                <a:lnTo>
                  <a:pt x="7431109" y="605307"/>
                </a:lnTo>
                <a:cubicBezTo>
                  <a:pt x="7242219" y="609600"/>
                  <a:pt x="7053039" y="606870"/>
                  <a:pt x="6864439" y="618186"/>
                </a:cubicBezTo>
                <a:cubicBezTo>
                  <a:pt x="6837337" y="619812"/>
                  <a:pt x="6812924" y="635358"/>
                  <a:pt x="6787166" y="643944"/>
                </a:cubicBezTo>
                <a:cubicBezTo>
                  <a:pt x="6774287" y="648237"/>
                  <a:pt x="6761699" y="653530"/>
                  <a:pt x="6748529" y="656823"/>
                </a:cubicBezTo>
                <a:cubicBezTo>
                  <a:pt x="6731357" y="661116"/>
                  <a:pt x="6713587" y="663487"/>
                  <a:pt x="6697014" y="669702"/>
                </a:cubicBezTo>
                <a:cubicBezTo>
                  <a:pt x="6679038" y="676443"/>
                  <a:pt x="6663042" y="687662"/>
                  <a:pt x="6645498" y="695459"/>
                </a:cubicBezTo>
                <a:cubicBezTo>
                  <a:pt x="6624372" y="704848"/>
                  <a:pt x="6602150" y="711651"/>
                  <a:pt x="6581104" y="721217"/>
                </a:cubicBezTo>
                <a:cubicBezTo>
                  <a:pt x="6554887" y="733134"/>
                  <a:pt x="6530414" y="748778"/>
                  <a:pt x="6503831" y="759854"/>
                </a:cubicBezTo>
                <a:cubicBezTo>
                  <a:pt x="6478768" y="770297"/>
                  <a:pt x="6451898" y="775864"/>
                  <a:pt x="6426557" y="785611"/>
                </a:cubicBezTo>
                <a:cubicBezTo>
                  <a:pt x="6396042" y="797347"/>
                  <a:pt x="6367194" y="813252"/>
                  <a:pt x="6336405" y="824248"/>
                </a:cubicBezTo>
                <a:cubicBezTo>
                  <a:pt x="6306973" y="834760"/>
                  <a:pt x="6275057" y="837878"/>
                  <a:pt x="6246253" y="850006"/>
                </a:cubicBezTo>
                <a:cubicBezTo>
                  <a:pt x="6193171" y="872357"/>
                  <a:pt x="6145183" y="905888"/>
                  <a:pt x="6091707" y="927279"/>
                </a:cubicBezTo>
                <a:cubicBezTo>
                  <a:pt x="6048777" y="944451"/>
                  <a:pt x="6004817" y="959242"/>
                  <a:pt x="5962918" y="978795"/>
                </a:cubicBezTo>
                <a:cubicBezTo>
                  <a:pt x="5940235" y="989381"/>
                  <a:pt x="5920611" y="1005651"/>
                  <a:pt x="5898524" y="1017431"/>
                </a:cubicBezTo>
                <a:cubicBezTo>
                  <a:pt x="5856174" y="1040018"/>
                  <a:pt x="5812085" y="1059239"/>
                  <a:pt x="5769735" y="1081826"/>
                </a:cubicBezTo>
                <a:cubicBezTo>
                  <a:pt x="5747648" y="1093606"/>
                  <a:pt x="5728128" y="1110104"/>
                  <a:pt x="5705340" y="1120462"/>
                </a:cubicBezTo>
                <a:cubicBezTo>
                  <a:pt x="5680623" y="1131697"/>
                  <a:pt x="5654073" y="1138418"/>
                  <a:pt x="5628067" y="1146220"/>
                </a:cubicBezTo>
                <a:cubicBezTo>
                  <a:pt x="5611113" y="1151306"/>
                  <a:pt x="5592821" y="1152127"/>
                  <a:pt x="5576552" y="1159099"/>
                </a:cubicBezTo>
                <a:cubicBezTo>
                  <a:pt x="5532436" y="1178006"/>
                  <a:pt x="5490023" y="1200738"/>
                  <a:pt x="5447763" y="1223493"/>
                </a:cubicBezTo>
                <a:cubicBezTo>
                  <a:pt x="5434134" y="1230831"/>
                  <a:pt x="5422970" y="1242329"/>
                  <a:pt x="5409126" y="1249251"/>
                </a:cubicBezTo>
                <a:cubicBezTo>
                  <a:pt x="5388448" y="1259590"/>
                  <a:pt x="5365410" y="1264670"/>
                  <a:pt x="5344732" y="1275009"/>
                </a:cubicBezTo>
                <a:cubicBezTo>
                  <a:pt x="5178990" y="1357879"/>
                  <a:pt x="5457780" y="1236212"/>
                  <a:pt x="5254580" y="1326524"/>
                </a:cubicBezTo>
                <a:cubicBezTo>
                  <a:pt x="5164994" y="1366340"/>
                  <a:pt x="5219508" y="1339677"/>
                  <a:pt x="5151549" y="1365161"/>
                </a:cubicBezTo>
                <a:cubicBezTo>
                  <a:pt x="5129903" y="1373278"/>
                  <a:pt x="5109877" y="1386658"/>
                  <a:pt x="5087155" y="1390918"/>
                </a:cubicBezTo>
                <a:cubicBezTo>
                  <a:pt x="5040550" y="1399656"/>
                  <a:pt x="4992710" y="1399504"/>
                  <a:pt x="4945487" y="1403797"/>
                </a:cubicBezTo>
                <a:cubicBezTo>
                  <a:pt x="4881093" y="1399504"/>
                  <a:pt x="4816487" y="1397674"/>
                  <a:pt x="4752304" y="1390918"/>
                </a:cubicBezTo>
                <a:cubicBezTo>
                  <a:pt x="4734701" y="1389065"/>
                  <a:pt x="4718067" y="1381880"/>
                  <a:pt x="4700788" y="1378040"/>
                </a:cubicBezTo>
                <a:cubicBezTo>
                  <a:pt x="4679419" y="1373292"/>
                  <a:pt x="4657859" y="1369454"/>
                  <a:pt x="4636394" y="1365161"/>
                </a:cubicBezTo>
                <a:cubicBezTo>
                  <a:pt x="4597757" y="1343696"/>
                  <a:pt x="4556824" y="1325924"/>
                  <a:pt x="4520484" y="1300766"/>
                </a:cubicBezTo>
                <a:cubicBezTo>
                  <a:pt x="4500518" y="1286943"/>
                  <a:pt x="4487407" y="1265055"/>
                  <a:pt x="4468969" y="1249251"/>
                </a:cubicBezTo>
                <a:cubicBezTo>
                  <a:pt x="4457217" y="1239178"/>
                  <a:pt x="4443211" y="1232079"/>
                  <a:pt x="4430332" y="1223493"/>
                </a:cubicBezTo>
                <a:cubicBezTo>
                  <a:pt x="4413160" y="1197735"/>
                  <a:pt x="4390313" y="1174963"/>
                  <a:pt x="4378816" y="1146220"/>
                </a:cubicBezTo>
                <a:cubicBezTo>
                  <a:pt x="4346485" y="1065391"/>
                  <a:pt x="4358666" y="1104254"/>
                  <a:pt x="4340180" y="1030310"/>
                </a:cubicBezTo>
                <a:cubicBezTo>
                  <a:pt x="4344473" y="940158"/>
                  <a:pt x="4345564" y="849796"/>
                  <a:pt x="4353059" y="759854"/>
                </a:cubicBezTo>
                <a:cubicBezTo>
                  <a:pt x="4354186" y="746325"/>
                  <a:pt x="4358408" y="732513"/>
                  <a:pt x="4365938" y="721217"/>
                </a:cubicBezTo>
                <a:cubicBezTo>
                  <a:pt x="4376041" y="706062"/>
                  <a:pt x="4391695" y="695459"/>
                  <a:pt x="4404574" y="682580"/>
                </a:cubicBezTo>
                <a:cubicBezTo>
                  <a:pt x="4408867" y="669701"/>
                  <a:pt x="4408762" y="654373"/>
                  <a:pt x="4417453" y="643944"/>
                </a:cubicBezTo>
                <a:cubicBezTo>
                  <a:pt x="4457250" y="596188"/>
                  <a:pt x="4473989" y="612759"/>
                  <a:pt x="4520484" y="579549"/>
                </a:cubicBezTo>
                <a:cubicBezTo>
                  <a:pt x="4535305" y="568963"/>
                  <a:pt x="4543966" y="551016"/>
                  <a:pt x="4559121" y="540913"/>
                </a:cubicBezTo>
                <a:cubicBezTo>
                  <a:pt x="4570416" y="533383"/>
                  <a:pt x="4585046" y="532801"/>
                  <a:pt x="4597757" y="528034"/>
                </a:cubicBezTo>
                <a:cubicBezTo>
                  <a:pt x="4619404" y="519916"/>
                  <a:pt x="4640220" y="509587"/>
                  <a:pt x="4662152" y="502276"/>
                </a:cubicBezTo>
                <a:cubicBezTo>
                  <a:pt x="4678944" y="496679"/>
                  <a:pt x="4696360" y="493106"/>
                  <a:pt x="4713667" y="489397"/>
                </a:cubicBezTo>
                <a:cubicBezTo>
                  <a:pt x="4821728" y="466241"/>
                  <a:pt x="4826908" y="466231"/>
                  <a:pt x="4919729" y="450761"/>
                </a:cubicBezTo>
                <a:cubicBezTo>
                  <a:pt x="4997654" y="454862"/>
                  <a:pt x="5168694" y="458000"/>
                  <a:pt x="5267459" y="476518"/>
                </a:cubicBezTo>
                <a:cubicBezTo>
                  <a:pt x="5302253" y="483042"/>
                  <a:pt x="5336285" y="493154"/>
                  <a:pt x="5370490" y="502276"/>
                </a:cubicBezTo>
                <a:cubicBezTo>
                  <a:pt x="5477395" y="530784"/>
                  <a:pt x="5580480" y="569369"/>
                  <a:pt x="5692462" y="579549"/>
                </a:cubicBezTo>
                <a:lnTo>
                  <a:pt x="5950039" y="605307"/>
                </a:lnTo>
                <a:cubicBezTo>
                  <a:pt x="6260187" y="636322"/>
                  <a:pt x="5930325" y="600520"/>
                  <a:pt x="6220495" y="631065"/>
                </a:cubicBezTo>
                <a:cubicBezTo>
                  <a:pt x="6350478" y="644748"/>
                  <a:pt x="6395278" y="651303"/>
                  <a:pt x="6542467" y="669702"/>
                </a:cubicBezTo>
                <a:cubicBezTo>
                  <a:pt x="6794139" y="661313"/>
                  <a:pt x="6840145" y="673751"/>
                  <a:pt x="7018985" y="643944"/>
                </a:cubicBezTo>
                <a:cubicBezTo>
                  <a:pt x="7040577" y="640345"/>
                  <a:pt x="7062261" y="636825"/>
                  <a:pt x="7083380" y="631065"/>
                </a:cubicBezTo>
                <a:cubicBezTo>
                  <a:pt x="7109574" y="623921"/>
                  <a:pt x="7135137" y="614586"/>
                  <a:pt x="7160653" y="605307"/>
                </a:cubicBezTo>
                <a:cubicBezTo>
                  <a:pt x="7182379" y="597406"/>
                  <a:pt x="7204369" y="589888"/>
                  <a:pt x="7225047" y="579549"/>
                </a:cubicBezTo>
                <a:cubicBezTo>
                  <a:pt x="7238891" y="572627"/>
                  <a:pt x="7251089" y="562789"/>
                  <a:pt x="7263684" y="553792"/>
                </a:cubicBezTo>
                <a:cubicBezTo>
                  <a:pt x="7375550" y="473889"/>
                  <a:pt x="7262751" y="550122"/>
                  <a:pt x="7353836" y="489397"/>
                </a:cubicBezTo>
                <a:cubicBezTo>
                  <a:pt x="7417796" y="393460"/>
                  <a:pt x="7335585" y="511301"/>
                  <a:pt x="7418231" y="412124"/>
                </a:cubicBezTo>
                <a:cubicBezTo>
                  <a:pt x="7428140" y="400233"/>
                  <a:pt x="7435402" y="386366"/>
                  <a:pt x="7443988" y="373487"/>
                </a:cubicBezTo>
                <a:cubicBezTo>
                  <a:pt x="7435402" y="347729"/>
                  <a:pt x="7432621" y="319238"/>
                  <a:pt x="7418231" y="296214"/>
                </a:cubicBezTo>
                <a:cubicBezTo>
                  <a:pt x="7410027" y="283088"/>
                  <a:pt x="7392190" y="279453"/>
                  <a:pt x="7379594" y="270456"/>
                </a:cubicBezTo>
                <a:cubicBezTo>
                  <a:pt x="7267754" y="190571"/>
                  <a:pt x="7380508" y="266775"/>
                  <a:pt x="7289442" y="206062"/>
                </a:cubicBezTo>
                <a:lnTo>
                  <a:pt x="6774287" y="218941"/>
                </a:lnTo>
                <a:cubicBezTo>
                  <a:pt x="6722631" y="220928"/>
                  <a:pt x="6671372" y="229281"/>
                  <a:pt x="6619740" y="231820"/>
                </a:cubicBezTo>
                <a:lnTo>
                  <a:pt x="5988676" y="257578"/>
                </a:lnTo>
                <a:lnTo>
                  <a:pt x="5731098" y="270456"/>
                </a:lnTo>
                <a:lnTo>
                  <a:pt x="5602309" y="283335"/>
                </a:lnTo>
                <a:cubicBezTo>
                  <a:pt x="5546546" y="288184"/>
                  <a:pt x="5490515" y="290033"/>
                  <a:pt x="5434884" y="296214"/>
                </a:cubicBezTo>
                <a:cubicBezTo>
                  <a:pt x="5415422" y="298377"/>
                  <a:pt x="5341359" y="315257"/>
                  <a:pt x="5318974" y="321972"/>
                </a:cubicBezTo>
                <a:cubicBezTo>
                  <a:pt x="5292968" y="329774"/>
                  <a:pt x="5266910" y="337646"/>
                  <a:pt x="5241701" y="347730"/>
                </a:cubicBezTo>
                <a:cubicBezTo>
                  <a:pt x="5128458" y="393027"/>
                  <a:pt x="5257072" y="369095"/>
                  <a:pt x="5061397" y="425003"/>
                </a:cubicBezTo>
                <a:cubicBezTo>
                  <a:pt x="5031346" y="433589"/>
                  <a:pt x="5000415" y="439542"/>
                  <a:pt x="4971245" y="450761"/>
                </a:cubicBezTo>
                <a:cubicBezTo>
                  <a:pt x="4944366" y="461099"/>
                  <a:pt x="4921091" y="479711"/>
                  <a:pt x="4893971" y="489397"/>
                </a:cubicBezTo>
                <a:cubicBezTo>
                  <a:pt x="4860633" y="501303"/>
                  <a:pt x="4825030" y="505610"/>
                  <a:pt x="4790940" y="515155"/>
                </a:cubicBezTo>
                <a:cubicBezTo>
                  <a:pt x="4658938" y="552116"/>
                  <a:pt x="4589537" y="578514"/>
                  <a:pt x="4468969" y="605307"/>
                </a:cubicBezTo>
                <a:cubicBezTo>
                  <a:pt x="4176846" y="670224"/>
                  <a:pt x="4485917" y="600043"/>
                  <a:pt x="4237149" y="643944"/>
                </a:cubicBezTo>
                <a:cubicBezTo>
                  <a:pt x="4198172" y="650822"/>
                  <a:pt x="4160557" y="665165"/>
                  <a:pt x="4121239" y="669702"/>
                </a:cubicBezTo>
                <a:cubicBezTo>
                  <a:pt x="4048614" y="678082"/>
                  <a:pt x="3975278" y="678287"/>
                  <a:pt x="3902298" y="682580"/>
                </a:cubicBezTo>
                <a:lnTo>
                  <a:pt x="3799267" y="695459"/>
                </a:lnTo>
                <a:cubicBezTo>
                  <a:pt x="3670824" y="710570"/>
                  <a:pt x="3702463" y="704932"/>
                  <a:pt x="3580326" y="721217"/>
                </a:cubicBezTo>
                <a:cubicBezTo>
                  <a:pt x="3516043" y="729788"/>
                  <a:pt x="3451735" y="740823"/>
                  <a:pt x="3387143" y="746975"/>
                </a:cubicBezTo>
                <a:cubicBezTo>
                  <a:pt x="3331422" y="752282"/>
                  <a:pt x="3275413" y="754284"/>
                  <a:pt x="3219718" y="759854"/>
                </a:cubicBezTo>
                <a:cubicBezTo>
                  <a:pt x="3189513" y="762875"/>
                  <a:pt x="3159771" y="769713"/>
                  <a:pt x="3129566" y="772733"/>
                </a:cubicBezTo>
                <a:cubicBezTo>
                  <a:pt x="3073870" y="778302"/>
                  <a:pt x="3017836" y="780042"/>
                  <a:pt x="2962140" y="785611"/>
                </a:cubicBezTo>
                <a:cubicBezTo>
                  <a:pt x="2931935" y="788631"/>
                  <a:pt x="2902272" y="796401"/>
                  <a:pt x="2871988" y="798490"/>
                </a:cubicBezTo>
                <a:cubicBezTo>
                  <a:pt x="2777670" y="804995"/>
                  <a:pt x="2683098" y="807076"/>
                  <a:pt x="2588653" y="811369"/>
                </a:cubicBezTo>
                <a:cubicBezTo>
                  <a:pt x="2451278" y="807076"/>
                  <a:pt x="2313971" y="798490"/>
                  <a:pt x="2176529" y="798490"/>
                </a:cubicBezTo>
                <a:cubicBezTo>
                  <a:pt x="2111992" y="798490"/>
                  <a:pt x="2047707" y="806601"/>
                  <a:pt x="1983346" y="811369"/>
                </a:cubicBezTo>
                <a:cubicBezTo>
                  <a:pt x="1828718" y="822823"/>
                  <a:pt x="1736840" y="833444"/>
                  <a:pt x="1571222" y="850006"/>
                </a:cubicBezTo>
                <a:cubicBezTo>
                  <a:pt x="1541171" y="867178"/>
                  <a:pt x="1510749" y="883714"/>
                  <a:pt x="1481070" y="901521"/>
                </a:cubicBezTo>
                <a:cubicBezTo>
                  <a:pt x="1467797" y="909485"/>
                  <a:pt x="1453886" y="916867"/>
                  <a:pt x="1442433" y="927279"/>
                </a:cubicBezTo>
                <a:cubicBezTo>
                  <a:pt x="1406495" y="959950"/>
                  <a:pt x="1366343" y="989898"/>
                  <a:pt x="1339402" y="1030310"/>
                </a:cubicBezTo>
                <a:cubicBezTo>
                  <a:pt x="1322230" y="1056068"/>
                  <a:pt x="1303692" y="1080965"/>
                  <a:pt x="1287887" y="1107583"/>
                </a:cubicBezTo>
                <a:cubicBezTo>
                  <a:pt x="1222099" y="1218384"/>
                  <a:pt x="1169603" y="1337576"/>
                  <a:pt x="1094704" y="1442434"/>
                </a:cubicBezTo>
                <a:cubicBezTo>
                  <a:pt x="1073239" y="1472485"/>
                  <a:pt x="1050279" y="1501522"/>
                  <a:pt x="1030309" y="1532586"/>
                </a:cubicBezTo>
                <a:cubicBezTo>
                  <a:pt x="1011593" y="1561700"/>
                  <a:pt x="999897" y="1595305"/>
                  <a:pt x="978794" y="1622738"/>
                </a:cubicBezTo>
                <a:cubicBezTo>
                  <a:pt x="956584" y="1651611"/>
                  <a:pt x="928151" y="1675156"/>
                  <a:pt x="901521" y="1700011"/>
                </a:cubicBezTo>
                <a:cubicBezTo>
                  <a:pt x="784802" y="1808949"/>
                  <a:pt x="832200" y="1787512"/>
                  <a:pt x="746974" y="1815921"/>
                </a:cubicBezTo>
                <a:cubicBezTo>
                  <a:pt x="738388" y="1803042"/>
                  <a:pt x="731409" y="1788934"/>
                  <a:pt x="721216" y="1777285"/>
                </a:cubicBezTo>
                <a:cubicBezTo>
                  <a:pt x="658089" y="1705140"/>
                  <a:pt x="641728" y="1706260"/>
                  <a:pt x="566670" y="1635617"/>
                </a:cubicBezTo>
                <a:cubicBezTo>
                  <a:pt x="522460" y="1594007"/>
                  <a:pt x="478495" y="1551955"/>
                  <a:pt x="437881" y="1506828"/>
                </a:cubicBezTo>
                <a:cubicBezTo>
                  <a:pt x="314591" y="1369839"/>
                  <a:pt x="344603" y="1378571"/>
                  <a:pt x="231819" y="1223493"/>
                </a:cubicBezTo>
                <a:cubicBezTo>
                  <a:pt x="199483" y="1179031"/>
                  <a:pt x="158750" y="1140799"/>
                  <a:pt x="128788" y="1094704"/>
                </a:cubicBezTo>
                <a:cubicBezTo>
                  <a:pt x="102630" y="1054462"/>
                  <a:pt x="83887" y="1009776"/>
                  <a:pt x="64394" y="965916"/>
                </a:cubicBezTo>
                <a:cubicBezTo>
                  <a:pt x="31318" y="891495"/>
                  <a:pt x="21744" y="848841"/>
                  <a:pt x="0" y="772733"/>
                </a:cubicBezTo>
                <a:cubicBezTo>
                  <a:pt x="8586" y="721217"/>
                  <a:pt x="8192" y="667370"/>
                  <a:pt x="25757" y="618186"/>
                </a:cubicBezTo>
                <a:cubicBezTo>
                  <a:pt x="30963" y="603609"/>
                  <a:pt x="52503" y="602337"/>
                  <a:pt x="64394" y="592428"/>
                </a:cubicBezTo>
                <a:cubicBezTo>
                  <a:pt x="78386" y="580768"/>
                  <a:pt x="88460" y="564720"/>
                  <a:pt x="103031" y="553792"/>
                </a:cubicBezTo>
                <a:cubicBezTo>
                  <a:pt x="123057" y="538773"/>
                  <a:pt x="146844" y="529403"/>
                  <a:pt x="167425" y="515155"/>
                </a:cubicBezTo>
                <a:cubicBezTo>
                  <a:pt x="202721" y="490719"/>
                  <a:pt x="234736" y="461695"/>
                  <a:pt x="270456" y="437882"/>
                </a:cubicBezTo>
                <a:cubicBezTo>
                  <a:pt x="299254" y="418683"/>
                  <a:pt x="332444" y="406483"/>
                  <a:pt x="360608" y="386366"/>
                </a:cubicBezTo>
                <a:cubicBezTo>
                  <a:pt x="392815" y="363361"/>
                  <a:pt x="417828" y="331047"/>
                  <a:pt x="450760" y="309093"/>
                </a:cubicBezTo>
                <a:cubicBezTo>
                  <a:pt x="508356" y="270696"/>
                  <a:pt x="573468" y="244459"/>
                  <a:pt x="631064" y="206062"/>
                </a:cubicBezTo>
                <a:cubicBezTo>
                  <a:pt x="656822" y="188890"/>
                  <a:pt x="681598" y="170145"/>
                  <a:pt x="708338" y="154547"/>
                </a:cubicBezTo>
                <a:cubicBezTo>
                  <a:pt x="733213" y="140037"/>
                  <a:pt x="760736" y="130421"/>
                  <a:pt x="785611" y="115910"/>
                </a:cubicBezTo>
                <a:cubicBezTo>
                  <a:pt x="812351" y="100312"/>
                  <a:pt x="834831" y="77486"/>
                  <a:pt x="862884" y="64395"/>
                </a:cubicBezTo>
                <a:cubicBezTo>
                  <a:pt x="939142" y="28808"/>
                  <a:pt x="963814" y="31878"/>
                  <a:pt x="1030309" y="12879"/>
                </a:cubicBezTo>
                <a:cubicBezTo>
                  <a:pt x="1043362" y="9149"/>
                  <a:pt x="1056067" y="4293"/>
                  <a:pt x="1068946" y="0"/>
                </a:cubicBezTo>
                <a:cubicBezTo>
                  <a:pt x="1219200" y="4293"/>
                  <a:pt x="1369793" y="1910"/>
                  <a:pt x="1519707" y="12879"/>
                </a:cubicBezTo>
                <a:cubicBezTo>
                  <a:pt x="1546786" y="14860"/>
                  <a:pt x="1570524" y="32532"/>
                  <a:pt x="1596980" y="38637"/>
                </a:cubicBezTo>
                <a:cubicBezTo>
                  <a:pt x="1626558" y="45463"/>
                  <a:pt x="1657081" y="47223"/>
                  <a:pt x="1687132" y="51516"/>
                </a:cubicBezTo>
                <a:cubicBezTo>
                  <a:pt x="1704304" y="60102"/>
                  <a:pt x="1721103" y="69476"/>
                  <a:pt x="1738647" y="77273"/>
                </a:cubicBezTo>
                <a:cubicBezTo>
                  <a:pt x="1784846" y="97806"/>
                  <a:pt x="1799196" y="101749"/>
                  <a:pt x="1841678" y="115910"/>
                </a:cubicBezTo>
                <a:cubicBezTo>
                  <a:pt x="1850264" y="128789"/>
                  <a:pt x="1856491" y="143602"/>
                  <a:pt x="1867436" y="154547"/>
                </a:cubicBezTo>
                <a:cubicBezTo>
                  <a:pt x="1878381" y="165492"/>
                  <a:pt x="1896404" y="168217"/>
                  <a:pt x="1906073" y="180304"/>
                </a:cubicBezTo>
                <a:cubicBezTo>
                  <a:pt x="1948476" y="233308"/>
                  <a:pt x="2000518" y="283336"/>
                  <a:pt x="2021983" y="347730"/>
                </a:cubicBezTo>
                <a:cubicBezTo>
                  <a:pt x="2051216" y="435426"/>
                  <a:pt x="2014421" y="327563"/>
                  <a:pt x="2060619" y="450761"/>
                </a:cubicBezTo>
                <a:cubicBezTo>
                  <a:pt x="2065386" y="463472"/>
                  <a:pt x="2067427" y="477255"/>
                  <a:pt x="2073498" y="489397"/>
                </a:cubicBezTo>
                <a:cubicBezTo>
                  <a:pt x="2080420" y="503241"/>
                  <a:pt x="2090670" y="515155"/>
                  <a:pt x="2099256" y="528034"/>
                </a:cubicBezTo>
                <a:cubicBezTo>
                  <a:pt x="2094963" y="596721"/>
                  <a:pt x="2093225" y="665616"/>
                  <a:pt x="2086377" y="734096"/>
                </a:cubicBezTo>
                <a:cubicBezTo>
                  <a:pt x="2084616" y="751708"/>
                  <a:pt x="2080471" y="769342"/>
                  <a:pt x="2073498" y="785611"/>
                </a:cubicBezTo>
                <a:cubicBezTo>
                  <a:pt x="2067401" y="799838"/>
                  <a:pt x="2056326" y="811369"/>
                  <a:pt x="2047740" y="824248"/>
                </a:cubicBezTo>
                <a:cubicBezTo>
                  <a:pt x="2017120" y="916115"/>
                  <a:pt x="2060538" y="805053"/>
                  <a:pt x="1996225" y="901521"/>
                </a:cubicBezTo>
                <a:cubicBezTo>
                  <a:pt x="1988695" y="912817"/>
                  <a:pt x="1992945" y="930559"/>
                  <a:pt x="1983346" y="940158"/>
                </a:cubicBezTo>
                <a:cubicBezTo>
                  <a:pt x="1973747" y="949757"/>
                  <a:pt x="1957068" y="947419"/>
                  <a:pt x="1944709" y="953037"/>
                </a:cubicBezTo>
                <a:cubicBezTo>
                  <a:pt x="1909753" y="968926"/>
                  <a:pt x="1879553" y="998239"/>
                  <a:pt x="1841678" y="1004552"/>
                </a:cubicBezTo>
                <a:cubicBezTo>
                  <a:pt x="1802889" y="1011017"/>
                  <a:pt x="1710711" y="1026996"/>
                  <a:pt x="1674253" y="1030310"/>
                </a:cubicBezTo>
                <a:cubicBezTo>
                  <a:pt x="1609981" y="1036153"/>
                  <a:pt x="1545464" y="1038896"/>
                  <a:pt x="1481070" y="1043189"/>
                </a:cubicBezTo>
                <a:cubicBezTo>
                  <a:pt x="1475548" y="1042821"/>
                  <a:pt x="1294184" y="1042208"/>
                  <a:pt x="1236371" y="1017431"/>
                </a:cubicBezTo>
                <a:cubicBezTo>
                  <a:pt x="1222144" y="1011334"/>
                  <a:pt x="1211579" y="998595"/>
                  <a:pt x="1197735" y="991673"/>
                </a:cubicBezTo>
                <a:cubicBezTo>
                  <a:pt x="1177057" y="981334"/>
                  <a:pt x="1154018" y="976255"/>
                  <a:pt x="1133340" y="965916"/>
                </a:cubicBezTo>
                <a:cubicBezTo>
                  <a:pt x="1093494" y="945993"/>
                  <a:pt x="1083997" y="924841"/>
                  <a:pt x="1043188" y="901521"/>
                </a:cubicBezTo>
                <a:cubicBezTo>
                  <a:pt x="1031401" y="894786"/>
                  <a:pt x="1017431" y="892935"/>
                  <a:pt x="1004552" y="888642"/>
                </a:cubicBezTo>
                <a:cubicBezTo>
                  <a:pt x="995966" y="875763"/>
                  <a:pt x="980195" y="865421"/>
                  <a:pt x="978794" y="850006"/>
                </a:cubicBezTo>
                <a:cubicBezTo>
                  <a:pt x="976745" y="827466"/>
                  <a:pt x="987244" y="742955"/>
                  <a:pt x="1004552" y="708338"/>
                </a:cubicBezTo>
                <a:cubicBezTo>
                  <a:pt x="1015746" y="685949"/>
                  <a:pt x="1029921" y="665171"/>
                  <a:pt x="1043188" y="643944"/>
                </a:cubicBezTo>
                <a:cubicBezTo>
                  <a:pt x="1051392" y="630818"/>
                  <a:pt x="1059037" y="617198"/>
                  <a:pt x="1068946" y="605307"/>
                </a:cubicBezTo>
                <a:cubicBezTo>
                  <a:pt x="1080606" y="591315"/>
                  <a:pt x="1095923" y="580663"/>
                  <a:pt x="1107583" y="566671"/>
                </a:cubicBezTo>
                <a:cubicBezTo>
                  <a:pt x="1117492" y="554780"/>
                  <a:pt x="1120214" y="536238"/>
                  <a:pt x="1133340" y="528034"/>
                </a:cubicBezTo>
                <a:cubicBezTo>
                  <a:pt x="1156364" y="513644"/>
                  <a:pt x="1210614" y="502276"/>
                  <a:pt x="1210614" y="502276"/>
                </a:cubicBezTo>
                <a:cubicBezTo>
                  <a:pt x="1300766" y="506569"/>
                  <a:pt x="1391459" y="504402"/>
                  <a:pt x="1481070" y="515155"/>
                </a:cubicBezTo>
                <a:cubicBezTo>
                  <a:pt x="1500132" y="517442"/>
                  <a:pt x="1515916" y="531388"/>
                  <a:pt x="1532585" y="540913"/>
                </a:cubicBezTo>
                <a:cubicBezTo>
                  <a:pt x="1558948" y="555978"/>
                  <a:pt x="1600627" y="588724"/>
                  <a:pt x="1622738" y="605307"/>
                </a:cubicBezTo>
                <a:cubicBezTo>
                  <a:pt x="1643768" y="636853"/>
                  <a:pt x="1661374" y="653878"/>
                  <a:pt x="1661374" y="695459"/>
                </a:cubicBezTo>
                <a:cubicBezTo>
                  <a:pt x="1661374" y="721572"/>
                  <a:pt x="1660173" y="749377"/>
                  <a:pt x="1648495" y="772733"/>
                </a:cubicBezTo>
                <a:cubicBezTo>
                  <a:pt x="1637635" y="794454"/>
                  <a:pt x="1615256" y="808257"/>
                  <a:pt x="1596980" y="824248"/>
                </a:cubicBezTo>
                <a:cubicBezTo>
                  <a:pt x="1580826" y="838383"/>
                  <a:pt x="1564101" y="852235"/>
                  <a:pt x="1545464" y="862885"/>
                </a:cubicBezTo>
                <a:cubicBezTo>
                  <a:pt x="1533677" y="869620"/>
                  <a:pt x="1519831" y="871863"/>
                  <a:pt x="1506828" y="875764"/>
                </a:cubicBezTo>
                <a:cubicBezTo>
                  <a:pt x="1476893" y="884744"/>
                  <a:pt x="1447504" y="896383"/>
                  <a:pt x="1416676" y="901521"/>
                </a:cubicBezTo>
                <a:cubicBezTo>
                  <a:pt x="1369904" y="909316"/>
                  <a:pt x="1322231" y="910107"/>
                  <a:pt x="1275008" y="914400"/>
                </a:cubicBezTo>
                <a:cubicBezTo>
                  <a:pt x="1169784" y="890118"/>
                  <a:pt x="1083593" y="868500"/>
                  <a:pt x="978794" y="850006"/>
                </a:cubicBezTo>
                <a:cubicBezTo>
                  <a:pt x="948900" y="844731"/>
                  <a:pt x="918693" y="841420"/>
                  <a:pt x="888642" y="837127"/>
                </a:cubicBezTo>
                <a:cubicBezTo>
                  <a:pt x="824248" y="815662"/>
                  <a:pt x="760725" y="791381"/>
                  <a:pt x="695459" y="772733"/>
                </a:cubicBezTo>
                <a:cubicBezTo>
                  <a:pt x="547724" y="730523"/>
                  <a:pt x="660477" y="766054"/>
                  <a:pt x="540912" y="721217"/>
                </a:cubicBezTo>
                <a:cubicBezTo>
                  <a:pt x="528201" y="716450"/>
                  <a:pt x="514418" y="714409"/>
                  <a:pt x="502276" y="708338"/>
                </a:cubicBezTo>
                <a:cubicBezTo>
                  <a:pt x="488432" y="701416"/>
                  <a:pt x="476518" y="691166"/>
                  <a:pt x="463639" y="682580"/>
                </a:cubicBezTo>
                <a:cubicBezTo>
                  <a:pt x="459346" y="652529"/>
                  <a:pt x="450760" y="622784"/>
                  <a:pt x="450760" y="592428"/>
                </a:cubicBezTo>
                <a:cubicBezTo>
                  <a:pt x="450760" y="545011"/>
                  <a:pt x="446617" y="495017"/>
                  <a:pt x="463639" y="450761"/>
                </a:cubicBezTo>
                <a:cubicBezTo>
                  <a:pt x="470531" y="432842"/>
                  <a:pt x="496104" y="427384"/>
                  <a:pt x="515155" y="425003"/>
                </a:cubicBezTo>
                <a:cubicBezTo>
                  <a:pt x="600457" y="414340"/>
                  <a:pt x="686873" y="416417"/>
                  <a:pt x="772732" y="412124"/>
                </a:cubicBezTo>
                <a:cubicBezTo>
                  <a:pt x="828540" y="416417"/>
                  <a:pt x="885036" y="415276"/>
                  <a:pt x="940157" y="425003"/>
                </a:cubicBezTo>
                <a:cubicBezTo>
                  <a:pt x="972304" y="430676"/>
                  <a:pt x="1019433" y="472429"/>
                  <a:pt x="1043188" y="489397"/>
                </a:cubicBezTo>
                <a:cubicBezTo>
                  <a:pt x="1055783" y="498394"/>
                  <a:pt x="1069307" y="506051"/>
                  <a:pt x="1081825" y="515155"/>
                </a:cubicBezTo>
                <a:cubicBezTo>
                  <a:pt x="1116544" y="540405"/>
                  <a:pt x="1150512" y="566670"/>
                  <a:pt x="1184856" y="592428"/>
                </a:cubicBezTo>
                <a:cubicBezTo>
                  <a:pt x="1202028" y="605307"/>
                  <a:pt x="1218511" y="619159"/>
                  <a:pt x="1236371" y="631065"/>
                </a:cubicBezTo>
                <a:cubicBezTo>
                  <a:pt x="1249250" y="639651"/>
                  <a:pt x="1262625" y="647536"/>
                  <a:pt x="1275008" y="656823"/>
                </a:cubicBezTo>
                <a:cubicBezTo>
                  <a:pt x="1410076" y="758124"/>
                  <a:pt x="1342141" y="730716"/>
                  <a:pt x="1429555" y="759854"/>
                </a:cubicBezTo>
                <a:cubicBezTo>
                  <a:pt x="1446727" y="777026"/>
                  <a:pt x="1460864" y="797898"/>
                  <a:pt x="1481070" y="811369"/>
                </a:cubicBezTo>
                <a:cubicBezTo>
                  <a:pt x="1500305" y="824193"/>
                  <a:pt x="1524338" y="827738"/>
                  <a:pt x="1545464" y="837127"/>
                </a:cubicBezTo>
                <a:cubicBezTo>
                  <a:pt x="1563008" y="844924"/>
                  <a:pt x="1579808" y="854299"/>
                  <a:pt x="1596980" y="862885"/>
                </a:cubicBezTo>
                <a:cubicBezTo>
                  <a:pt x="1605013" y="862267"/>
                  <a:pt x="1766089" y="859275"/>
                  <a:pt x="1815921" y="837127"/>
                </a:cubicBezTo>
                <a:cubicBezTo>
                  <a:pt x="2026333" y="743610"/>
                  <a:pt x="1723442" y="850780"/>
                  <a:pt x="1957588" y="772733"/>
                </a:cubicBezTo>
                <a:cubicBezTo>
                  <a:pt x="2094930" y="665911"/>
                  <a:pt x="2027062" y="698058"/>
                  <a:pt x="2150771" y="656823"/>
                </a:cubicBezTo>
                <a:cubicBezTo>
                  <a:pt x="2172236" y="639651"/>
                  <a:pt x="2195729" y="624744"/>
                  <a:pt x="2215166" y="605307"/>
                </a:cubicBezTo>
                <a:cubicBezTo>
                  <a:pt x="2230344" y="590129"/>
                  <a:pt x="2239833" y="570089"/>
                  <a:pt x="2253802" y="553792"/>
                </a:cubicBezTo>
                <a:cubicBezTo>
                  <a:pt x="2361441" y="428212"/>
                  <a:pt x="2218079" y="614300"/>
                  <a:pt x="2331076" y="463640"/>
                </a:cubicBezTo>
                <a:cubicBezTo>
                  <a:pt x="2335369" y="450761"/>
                  <a:pt x="2339188" y="437714"/>
                  <a:pt x="2343955" y="425003"/>
                </a:cubicBezTo>
                <a:cubicBezTo>
                  <a:pt x="2352072" y="403357"/>
                  <a:pt x="2367159" y="383586"/>
                  <a:pt x="2369712" y="360609"/>
                </a:cubicBezTo>
                <a:cubicBezTo>
                  <a:pt x="2373672" y="324967"/>
                  <a:pt x="2348643" y="296808"/>
                  <a:pt x="2331076" y="270456"/>
                </a:cubicBezTo>
                <a:cubicBezTo>
                  <a:pt x="2322490" y="283335"/>
                  <a:pt x="2312240" y="295248"/>
                  <a:pt x="2305318" y="309093"/>
                </a:cubicBezTo>
                <a:cubicBezTo>
                  <a:pt x="2280857" y="358015"/>
                  <a:pt x="2294952" y="375687"/>
                  <a:pt x="2305318" y="437882"/>
                </a:cubicBezTo>
                <a:cubicBezTo>
                  <a:pt x="2308917" y="459474"/>
                  <a:pt x="2309307" y="482273"/>
                  <a:pt x="2318197" y="502276"/>
                </a:cubicBezTo>
                <a:cubicBezTo>
                  <a:pt x="2336573" y="543624"/>
                  <a:pt x="2368118" y="559606"/>
                  <a:pt x="2395470" y="592428"/>
                </a:cubicBezTo>
                <a:cubicBezTo>
                  <a:pt x="2405379" y="604319"/>
                  <a:pt x="2410283" y="620120"/>
                  <a:pt x="2421228" y="631065"/>
                </a:cubicBezTo>
                <a:cubicBezTo>
                  <a:pt x="2445543" y="655381"/>
                  <a:pt x="2491610" y="683216"/>
                  <a:pt x="2524259" y="695459"/>
                </a:cubicBezTo>
                <a:cubicBezTo>
                  <a:pt x="2540832" y="701674"/>
                  <a:pt x="2558602" y="704045"/>
                  <a:pt x="2575774" y="708338"/>
                </a:cubicBezTo>
                <a:cubicBezTo>
                  <a:pt x="2648754" y="704045"/>
                  <a:pt x="2721938" y="702390"/>
                  <a:pt x="2794715" y="695459"/>
                </a:cubicBezTo>
                <a:cubicBezTo>
                  <a:pt x="2812336" y="693781"/>
                  <a:pt x="2828952" y="686420"/>
                  <a:pt x="2846231" y="682580"/>
                </a:cubicBezTo>
                <a:cubicBezTo>
                  <a:pt x="2867599" y="677832"/>
                  <a:pt x="2889160" y="673995"/>
                  <a:pt x="2910625" y="669702"/>
                </a:cubicBezTo>
                <a:cubicBezTo>
                  <a:pt x="2925974" y="658190"/>
                  <a:pt x="2990014" y="613953"/>
                  <a:pt x="3000777" y="592428"/>
                </a:cubicBezTo>
                <a:cubicBezTo>
                  <a:pt x="3010566" y="572849"/>
                  <a:pt x="3009363" y="549499"/>
                  <a:pt x="3013656" y="528034"/>
                </a:cubicBezTo>
                <a:cubicBezTo>
                  <a:pt x="3009363" y="459347"/>
                  <a:pt x="3019684" y="388145"/>
                  <a:pt x="3000777" y="321972"/>
                </a:cubicBezTo>
                <a:cubicBezTo>
                  <a:pt x="2996525" y="307089"/>
                  <a:pt x="2969820" y="334291"/>
                  <a:pt x="2962140" y="347730"/>
                </a:cubicBezTo>
                <a:cubicBezTo>
                  <a:pt x="2951280" y="366736"/>
                  <a:pt x="2953555" y="390659"/>
                  <a:pt x="2949262" y="412124"/>
                </a:cubicBezTo>
                <a:cubicBezTo>
                  <a:pt x="2957848" y="463640"/>
                  <a:pt x="2964777" y="515459"/>
                  <a:pt x="2975019" y="566671"/>
                </a:cubicBezTo>
                <a:cubicBezTo>
                  <a:pt x="2977681" y="579983"/>
                  <a:pt x="2980913" y="593666"/>
                  <a:pt x="2987898" y="605307"/>
                </a:cubicBezTo>
                <a:cubicBezTo>
                  <a:pt x="3006898" y="636974"/>
                  <a:pt x="3025231" y="670330"/>
                  <a:pt x="3052293" y="695459"/>
                </a:cubicBezTo>
                <a:cubicBezTo>
                  <a:pt x="3086320" y="727056"/>
                  <a:pt x="3168202" y="772733"/>
                  <a:pt x="3168202" y="772733"/>
                </a:cubicBezTo>
                <a:cubicBezTo>
                  <a:pt x="3193960" y="755561"/>
                  <a:pt x="3223586" y="743107"/>
                  <a:pt x="3245476" y="721217"/>
                </a:cubicBezTo>
                <a:cubicBezTo>
                  <a:pt x="3266941" y="699752"/>
                  <a:pt x="3289451" y="679284"/>
                  <a:pt x="3309870" y="656823"/>
                </a:cubicBezTo>
                <a:cubicBezTo>
                  <a:pt x="3354511" y="607718"/>
                  <a:pt x="3375589" y="577783"/>
                  <a:pt x="3412901" y="528034"/>
                </a:cubicBezTo>
                <a:cubicBezTo>
                  <a:pt x="3421487" y="497983"/>
                  <a:pt x="3413657" y="419130"/>
                  <a:pt x="3438659" y="437882"/>
                </a:cubicBezTo>
                <a:cubicBezTo>
                  <a:pt x="3473683" y="464150"/>
                  <a:pt x="3453798" y="524198"/>
                  <a:pt x="3464416" y="566671"/>
                </a:cubicBezTo>
                <a:cubicBezTo>
                  <a:pt x="3475286" y="610152"/>
                  <a:pt x="3486808" y="653687"/>
                  <a:pt x="3503053" y="695459"/>
                </a:cubicBezTo>
                <a:cubicBezTo>
                  <a:pt x="3516970" y="731246"/>
                  <a:pt x="3536365" y="764682"/>
                  <a:pt x="3554569" y="798490"/>
                </a:cubicBezTo>
                <a:cubicBezTo>
                  <a:pt x="3577786" y="841608"/>
                  <a:pt x="3610029" y="892587"/>
                  <a:pt x="3644721" y="927279"/>
                </a:cubicBezTo>
                <a:cubicBezTo>
                  <a:pt x="3659899" y="942457"/>
                  <a:pt x="3677037" y="956317"/>
                  <a:pt x="3696236" y="965916"/>
                </a:cubicBezTo>
                <a:cubicBezTo>
                  <a:pt x="3720520" y="978058"/>
                  <a:pt x="3747751" y="983087"/>
                  <a:pt x="3773509" y="991673"/>
                </a:cubicBezTo>
                <a:cubicBezTo>
                  <a:pt x="4105879" y="974181"/>
                  <a:pt x="3965579" y="1052698"/>
                  <a:pt x="4043966" y="927279"/>
                </a:cubicBezTo>
                <a:cubicBezTo>
                  <a:pt x="4055342" y="909077"/>
                  <a:pt x="4069723" y="892936"/>
                  <a:pt x="4082602" y="875764"/>
                </a:cubicBezTo>
                <a:cubicBezTo>
                  <a:pt x="4086895" y="837127"/>
                  <a:pt x="4095481" y="798728"/>
                  <a:pt x="4095481" y="759854"/>
                </a:cubicBezTo>
                <a:cubicBezTo>
                  <a:pt x="4095481" y="646994"/>
                  <a:pt x="4093557" y="651052"/>
                  <a:pt x="4069724" y="579549"/>
                </a:cubicBezTo>
                <a:cubicBezTo>
                  <a:pt x="4056845" y="588135"/>
                  <a:pt x="4040996" y="593416"/>
                  <a:pt x="4031087" y="605307"/>
                </a:cubicBezTo>
                <a:cubicBezTo>
                  <a:pt x="4009508" y="631202"/>
                  <a:pt x="3998835" y="676414"/>
                  <a:pt x="3992450" y="708338"/>
                </a:cubicBezTo>
                <a:cubicBezTo>
                  <a:pt x="3983512" y="753025"/>
                  <a:pt x="3972880" y="832450"/>
                  <a:pt x="3966693" y="875764"/>
                </a:cubicBezTo>
                <a:cubicBezTo>
                  <a:pt x="3970986" y="927279"/>
                  <a:pt x="3970045" y="979502"/>
                  <a:pt x="3979571" y="1030310"/>
                </a:cubicBezTo>
                <a:cubicBezTo>
                  <a:pt x="3983109" y="1049180"/>
                  <a:pt x="3997766" y="1064179"/>
                  <a:pt x="4005329" y="1081826"/>
                </a:cubicBezTo>
                <a:cubicBezTo>
                  <a:pt x="4038107" y="1158306"/>
                  <a:pt x="3989333" y="1081961"/>
                  <a:pt x="4056845" y="1171978"/>
                </a:cubicBezTo>
                <a:cubicBezTo>
                  <a:pt x="4075654" y="1228404"/>
                  <a:pt x="4060220" y="1206538"/>
                  <a:pt x="4121239" y="1249251"/>
                </a:cubicBezTo>
                <a:cubicBezTo>
                  <a:pt x="4221160" y="1319196"/>
                  <a:pt x="4174671" y="1297786"/>
                  <a:pt x="4301543" y="1313645"/>
                </a:cubicBezTo>
                <a:cubicBezTo>
                  <a:pt x="4383109" y="1309352"/>
                  <a:pt x="4464898" y="1308161"/>
                  <a:pt x="4546242" y="1300766"/>
                </a:cubicBezTo>
                <a:cubicBezTo>
                  <a:pt x="4585804" y="1297169"/>
                  <a:pt x="4589270" y="1279252"/>
                  <a:pt x="4623515" y="1262130"/>
                </a:cubicBezTo>
                <a:cubicBezTo>
                  <a:pt x="4635658" y="1256059"/>
                  <a:pt x="4649273" y="1253544"/>
                  <a:pt x="4662152" y="1249251"/>
                </a:cubicBezTo>
                <a:cubicBezTo>
                  <a:pt x="4679324" y="1232079"/>
                  <a:pt x="4699552" y="1217496"/>
                  <a:pt x="4713667" y="1197735"/>
                </a:cubicBezTo>
                <a:cubicBezTo>
                  <a:pt x="4770218" y="1118563"/>
                  <a:pt x="4671037" y="1196105"/>
                  <a:pt x="4765183" y="1133341"/>
                </a:cubicBezTo>
                <a:cubicBezTo>
                  <a:pt x="4771788" y="1225805"/>
                  <a:pt x="4792922" y="1401485"/>
                  <a:pt x="4765183" y="1493949"/>
                </a:cubicBezTo>
                <a:cubicBezTo>
                  <a:pt x="4745445" y="1559740"/>
                  <a:pt x="4676588" y="1585092"/>
                  <a:pt x="4623515" y="1609859"/>
                </a:cubicBezTo>
                <a:cubicBezTo>
                  <a:pt x="4585201" y="1627739"/>
                  <a:pt x="4547279" y="1646758"/>
                  <a:pt x="4507605" y="1661375"/>
                </a:cubicBezTo>
                <a:cubicBezTo>
                  <a:pt x="4377374" y="1709355"/>
                  <a:pt x="4346368" y="1704646"/>
                  <a:pt x="4198512" y="1725769"/>
                </a:cubicBezTo>
                <a:cubicBezTo>
                  <a:pt x="3945836" y="1761866"/>
                  <a:pt x="4078815" y="1747962"/>
                  <a:pt x="3799267" y="1764406"/>
                </a:cubicBezTo>
                <a:cubicBezTo>
                  <a:pt x="3730580" y="1760113"/>
                  <a:pt x="3661495" y="1760063"/>
                  <a:pt x="3593205" y="1751527"/>
                </a:cubicBezTo>
                <a:cubicBezTo>
                  <a:pt x="3558078" y="1747136"/>
                  <a:pt x="3524887" y="1732712"/>
                  <a:pt x="3490174" y="1725769"/>
                </a:cubicBezTo>
                <a:cubicBezTo>
                  <a:pt x="3425780" y="1712890"/>
                  <a:pt x="3360134" y="1705174"/>
                  <a:pt x="3296991" y="1687133"/>
                </a:cubicBezTo>
                <a:cubicBezTo>
                  <a:pt x="3266940" y="1678547"/>
                  <a:pt x="3237315" y="1668301"/>
                  <a:pt x="3206839" y="1661375"/>
                </a:cubicBezTo>
                <a:cubicBezTo>
                  <a:pt x="3142802" y="1646821"/>
                  <a:pt x="3077827" y="1636688"/>
                  <a:pt x="3013656" y="1622738"/>
                </a:cubicBezTo>
                <a:cubicBezTo>
                  <a:pt x="2833644" y="1583604"/>
                  <a:pt x="2798419" y="1547308"/>
                  <a:pt x="2550016" y="1519707"/>
                </a:cubicBezTo>
                <a:lnTo>
                  <a:pt x="2331076" y="1493949"/>
                </a:lnTo>
                <a:cubicBezTo>
                  <a:pt x="2128754" y="1465047"/>
                  <a:pt x="2408828" y="1498296"/>
                  <a:pt x="2137893" y="1468192"/>
                </a:cubicBezTo>
                <a:cubicBezTo>
                  <a:pt x="2121985" y="1470181"/>
                  <a:pt x="1999961" y="1482889"/>
                  <a:pt x="1970467" y="1493949"/>
                </a:cubicBezTo>
                <a:cubicBezTo>
                  <a:pt x="1955974" y="1499384"/>
                  <a:pt x="1945675" y="1512785"/>
                  <a:pt x="1931831" y="1519707"/>
                </a:cubicBezTo>
                <a:cubicBezTo>
                  <a:pt x="1919689" y="1525778"/>
                  <a:pt x="1905061" y="1525993"/>
                  <a:pt x="1893194" y="1532586"/>
                </a:cubicBezTo>
                <a:cubicBezTo>
                  <a:pt x="1866133" y="1547620"/>
                  <a:pt x="1841679" y="1566930"/>
                  <a:pt x="1815921" y="1584102"/>
                </a:cubicBezTo>
                <a:cubicBezTo>
                  <a:pt x="1803042" y="1592688"/>
                  <a:pt x="1788229" y="1598914"/>
                  <a:pt x="1777284" y="1609859"/>
                </a:cubicBezTo>
                <a:cubicBezTo>
                  <a:pt x="1748799" y="1638344"/>
                  <a:pt x="1730822" y="1651269"/>
                  <a:pt x="1712890" y="1687133"/>
                </a:cubicBezTo>
                <a:cubicBezTo>
                  <a:pt x="1706819" y="1699275"/>
                  <a:pt x="1703740" y="1712716"/>
                  <a:pt x="1700011" y="1725769"/>
                </a:cubicBezTo>
                <a:cubicBezTo>
                  <a:pt x="1681102" y="1791951"/>
                  <a:pt x="1684705" y="1796699"/>
                  <a:pt x="1674253" y="1880316"/>
                </a:cubicBezTo>
                <a:cubicBezTo>
                  <a:pt x="1678546" y="1940417"/>
                  <a:pt x="1648976" y="2013986"/>
                  <a:pt x="1687132" y="2060620"/>
                </a:cubicBezTo>
                <a:cubicBezTo>
                  <a:pt x="1710359" y="2089008"/>
                  <a:pt x="1754579" y="2030879"/>
                  <a:pt x="1790163" y="2021983"/>
                </a:cubicBezTo>
                <a:cubicBezTo>
                  <a:pt x="1823741" y="2013589"/>
                  <a:pt x="1858850" y="2013397"/>
                  <a:pt x="1893194" y="2009104"/>
                </a:cubicBezTo>
                <a:cubicBezTo>
                  <a:pt x="2026383" y="1964709"/>
                  <a:pt x="1980306" y="1999266"/>
                  <a:pt x="2047740" y="1931831"/>
                </a:cubicBezTo>
                <a:cubicBezTo>
                  <a:pt x="2056326" y="1944710"/>
                  <a:pt x="2073498" y="1954989"/>
                  <a:pt x="2073498" y="1970468"/>
                </a:cubicBezTo>
                <a:cubicBezTo>
                  <a:pt x="2073498" y="1995910"/>
                  <a:pt x="2007891" y="2042880"/>
                  <a:pt x="1996225" y="2047741"/>
                </a:cubicBezTo>
                <a:cubicBezTo>
                  <a:pt x="1963548" y="2061357"/>
                  <a:pt x="1893194" y="2073499"/>
                  <a:pt x="1893194" y="2073499"/>
                </a:cubicBezTo>
                <a:cubicBezTo>
                  <a:pt x="1863143" y="2069206"/>
                  <a:pt x="1831227" y="2071894"/>
                  <a:pt x="1803042" y="2060620"/>
                </a:cubicBezTo>
                <a:cubicBezTo>
                  <a:pt x="1786131" y="2053856"/>
                  <a:pt x="1779226" y="2032569"/>
                  <a:pt x="1764405" y="2021983"/>
                </a:cubicBezTo>
                <a:cubicBezTo>
                  <a:pt x="1748783" y="2010824"/>
                  <a:pt x="1729672" y="2005550"/>
                  <a:pt x="1712890" y="1996226"/>
                </a:cubicBezTo>
                <a:cubicBezTo>
                  <a:pt x="1691008" y="1984069"/>
                  <a:pt x="1670377" y="1969746"/>
                  <a:pt x="1648495" y="1957589"/>
                </a:cubicBezTo>
                <a:cubicBezTo>
                  <a:pt x="1631712" y="1948265"/>
                  <a:pt x="1612954" y="1942480"/>
                  <a:pt x="1596980" y="1931831"/>
                </a:cubicBezTo>
                <a:cubicBezTo>
                  <a:pt x="1574108" y="1916583"/>
                  <a:pt x="1555895" y="1894885"/>
                  <a:pt x="1532585" y="1880316"/>
                </a:cubicBezTo>
                <a:cubicBezTo>
                  <a:pt x="1521073" y="1873121"/>
                  <a:pt x="1506091" y="1873508"/>
                  <a:pt x="1493949" y="1867437"/>
                </a:cubicBezTo>
                <a:cubicBezTo>
                  <a:pt x="1372296" y="1806609"/>
                  <a:pt x="1478043" y="1844963"/>
                  <a:pt x="1390918" y="1815921"/>
                </a:cubicBezTo>
                <a:cubicBezTo>
                  <a:pt x="1373746" y="1820214"/>
                  <a:pt x="1354335" y="1819297"/>
                  <a:pt x="1339402" y="1828800"/>
                </a:cubicBezTo>
                <a:cubicBezTo>
                  <a:pt x="1269076" y="1873553"/>
                  <a:pt x="1236226" y="1921702"/>
                  <a:pt x="1184856" y="1983347"/>
                </a:cubicBezTo>
                <a:cubicBezTo>
                  <a:pt x="1180563" y="1996226"/>
                  <a:pt x="1175706" y="2008930"/>
                  <a:pt x="1171977" y="2021983"/>
                </a:cubicBezTo>
                <a:cubicBezTo>
                  <a:pt x="1166474" y="2041243"/>
                  <a:pt x="1156513" y="2091546"/>
                  <a:pt x="1146219" y="2112135"/>
                </a:cubicBezTo>
                <a:cubicBezTo>
                  <a:pt x="1139297" y="2125979"/>
                  <a:pt x="1129048" y="2137893"/>
                  <a:pt x="1120462" y="2150772"/>
                </a:cubicBezTo>
                <a:cubicBezTo>
                  <a:pt x="1116169" y="2167944"/>
                  <a:pt x="1113798" y="2185714"/>
                  <a:pt x="1107583" y="2202287"/>
                </a:cubicBezTo>
                <a:cubicBezTo>
                  <a:pt x="1100842" y="2220263"/>
                  <a:pt x="1089622" y="2236259"/>
                  <a:pt x="1081825" y="2253803"/>
                </a:cubicBezTo>
                <a:cubicBezTo>
                  <a:pt x="1072436" y="2274929"/>
                  <a:pt x="1064184" y="2296551"/>
                  <a:pt x="1056067" y="2318197"/>
                </a:cubicBezTo>
                <a:cubicBezTo>
                  <a:pt x="1051300" y="2330908"/>
                  <a:pt x="1046481" y="2343664"/>
                  <a:pt x="1043188" y="2356834"/>
                </a:cubicBezTo>
                <a:cubicBezTo>
                  <a:pt x="1037879" y="2378070"/>
                  <a:pt x="1038728" y="2401022"/>
                  <a:pt x="1030309" y="2421228"/>
                </a:cubicBezTo>
                <a:cubicBezTo>
                  <a:pt x="1016997" y="2453176"/>
                  <a:pt x="994272" y="2480423"/>
                  <a:pt x="978794" y="2511380"/>
                </a:cubicBezTo>
                <a:cubicBezTo>
                  <a:pt x="972723" y="2523522"/>
                  <a:pt x="970208" y="2537138"/>
                  <a:pt x="965915" y="2550017"/>
                </a:cubicBezTo>
                <a:cubicBezTo>
                  <a:pt x="951604" y="2750375"/>
                  <a:pt x="957547" y="2746406"/>
                  <a:pt x="914400" y="2962141"/>
                </a:cubicBezTo>
                <a:cubicBezTo>
                  <a:pt x="905814" y="3005071"/>
                  <a:pt x="902487" y="3049397"/>
                  <a:pt x="888642" y="3090930"/>
                </a:cubicBezTo>
                <a:cubicBezTo>
                  <a:pt x="880056" y="3116688"/>
                  <a:pt x="870686" y="3142197"/>
                  <a:pt x="862884" y="3168203"/>
                </a:cubicBezTo>
                <a:cubicBezTo>
                  <a:pt x="849422" y="3213075"/>
                  <a:pt x="847631" y="3236840"/>
                  <a:pt x="837126" y="3284113"/>
                </a:cubicBezTo>
                <a:cubicBezTo>
                  <a:pt x="833286" y="3301392"/>
                  <a:pt x="828540" y="3318456"/>
                  <a:pt x="824247" y="3335628"/>
                </a:cubicBezTo>
                <a:cubicBezTo>
                  <a:pt x="819954" y="3374265"/>
                  <a:pt x="815911" y="3412930"/>
                  <a:pt x="811369" y="3451538"/>
                </a:cubicBezTo>
                <a:cubicBezTo>
                  <a:pt x="807325" y="3485912"/>
                  <a:pt x="798490" y="3519958"/>
                  <a:pt x="798490" y="3554569"/>
                </a:cubicBezTo>
                <a:cubicBezTo>
                  <a:pt x="798490" y="3735502"/>
                  <a:pt x="797009" y="3716067"/>
                  <a:pt x="824247" y="3825026"/>
                </a:cubicBezTo>
                <a:cubicBezTo>
                  <a:pt x="819954" y="4001037"/>
                  <a:pt x="811369" y="4176996"/>
                  <a:pt x="811369" y="4353059"/>
                </a:cubicBezTo>
                <a:cubicBezTo>
                  <a:pt x="811369" y="4439026"/>
                  <a:pt x="803397" y="4527237"/>
                  <a:pt x="824247" y="4610637"/>
                </a:cubicBezTo>
                <a:cubicBezTo>
                  <a:pt x="830914" y="4637305"/>
                  <a:pt x="866123" y="4646388"/>
                  <a:pt x="888642" y="4662152"/>
                </a:cubicBezTo>
                <a:cubicBezTo>
                  <a:pt x="909149" y="4676507"/>
                  <a:pt x="932208" y="4686904"/>
                  <a:pt x="953036" y="4700789"/>
                </a:cubicBezTo>
                <a:cubicBezTo>
                  <a:pt x="970896" y="4712696"/>
                  <a:pt x="984622" y="4731454"/>
                  <a:pt x="1004552" y="4739426"/>
                </a:cubicBezTo>
                <a:cubicBezTo>
                  <a:pt x="1028797" y="4749124"/>
                  <a:pt x="1056067" y="4748011"/>
                  <a:pt x="1081825" y="4752304"/>
                </a:cubicBezTo>
                <a:cubicBezTo>
                  <a:pt x="1094704" y="4756597"/>
                  <a:pt x="1106886" y="4765183"/>
                  <a:pt x="1120462" y="4765183"/>
                </a:cubicBezTo>
                <a:cubicBezTo>
                  <a:pt x="1218769" y="4765183"/>
                  <a:pt x="1167683" y="4743718"/>
                  <a:pt x="1236371" y="4675031"/>
                </a:cubicBezTo>
                <a:lnTo>
                  <a:pt x="1313645" y="4597758"/>
                </a:lnTo>
                <a:lnTo>
                  <a:pt x="1352281" y="4559121"/>
                </a:lnTo>
                <a:cubicBezTo>
                  <a:pt x="1382905" y="4467253"/>
                  <a:pt x="1339481" y="4578322"/>
                  <a:pt x="1403797" y="4481848"/>
                </a:cubicBezTo>
                <a:cubicBezTo>
                  <a:pt x="1411327" y="4470552"/>
                  <a:pt x="1412383" y="4456090"/>
                  <a:pt x="1416676" y="4443211"/>
                </a:cubicBezTo>
                <a:cubicBezTo>
                  <a:pt x="1405530" y="4409774"/>
                  <a:pt x="1393437" y="4370976"/>
                  <a:pt x="1378039" y="4340180"/>
                </a:cubicBezTo>
                <a:cubicBezTo>
                  <a:pt x="1371117" y="4326336"/>
                  <a:pt x="1364368" y="4311213"/>
                  <a:pt x="1352281" y="4301544"/>
                </a:cubicBezTo>
                <a:cubicBezTo>
                  <a:pt x="1341680" y="4293064"/>
                  <a:pt x="1326524" y="4292958"/>
                  <a:pt x="1313645" y="4288665"/>
                </a:cubicBezTo>
                <a:cubicBezTo>
                  <a:pt x="1283594" y="4292958"/>
                  <a:pt x="1252506" y="4292617"/>
                  <a:pt x="1223493" y="4301544"/>
                </a:cubicBezTo>
                <a:cubicBezTo>
                  <a:pt x="1195968" y="4310013"/>
                  <a:pt x="1169045" y="4322621"/>
                  <a:pt x="1146219" y="4340180"/>
                </a:cubicBezTo>
                <a:cubicBezTo>
                  <a:pt x="1103444" y="4373084"/>
                  <a:pt x="1058400" y="4419810"/>
                  <a:pt x="1030309" y="4468969"/>
                </a:cubicBezTo>
                <a:cubicBezTo>
                  <a:pt x="1020784" y="4485638"/>
                  <a:pt x="1011293" y="4502509"/>
                  <a:pt x="1004552" y="4520485"/>
                </a:cubicBezTo>
                <a:cubicBezTo>
                  <a:pt x="998337" y="4537058"/>
                  <a:pt x="997270" y="4555208"/>
                  <a:pt x="991673" y="4572000"/>
                </a:cubicBezTo>
                <a:cubicBezTo>
                  <a:pt x="984362" y="4593932"/>
                  <a:pt x="974501" y="4614930"/>
                  <a:pt x="965915" y="4636395"/>
                </a:cubicBezTo>
                <a:cubicBezTo>
                  <a:pt x="961622" y="4662153"/>
                  <a:pt x="950774" y="4687653"/>
                  <a:pt x="953036" y="4713668"/>
                </a:cubicBezTo>
                <a:cubicBezTo>
                  <a:pt x="976569" y="4984290"/>
                  <a:pt x="963308" y="4857834"/>
                  <a:pt x="1017431" y="4984124"/>
                </a:cubicBezTo>
                <a:cubicBezTo>
                  <a:pt x="1033144" y="5020789"/>
                  <a:pt x="1025126" y="5030457"/>
                  <a:pt x="1056067" y="5061397"/>
                </a:cubicBezTo>
                <a:cubicBezTo>
                  <a:pt x="1067012" y="5072342"/>
                  <a:pt x="1081825" y="5078569"/>
                  <a:pt x="1094704" y="5087155"/>
                </a:cubicBezTo>
                <a:cubicBezTo>
                  <a:pt x="1261723" y="4920136"/>
                  <a:pt x="1038113" y="5138889"/>
                  <a:pt x="1197735" y="4997003"/>
                </a:cubicBezTo>
                <a:cubicBezTo>
                  <a:pt x="1293711" y="4911691"/>
                  <a:pt x="1232316" y="4960952"/>
                  <a:pt x="1300766" y="4881093"/>
                </a:cubicBezTo>
                <a:cubicBezTo>
                  <a:pt x="1312619" y="4867264"/>
                  <a:pt x="1328816" y="4857277"/>
                  <a:pt x="1339402" y="4842456"/>
                </a:cubicBezTo>
                <a:cubicBezTo>
                  <a:pt x="1369479" y="4800348"/>
                  <a:pt x="1381733" y="4733836"/>
                  <a:pt x="1390918" y="4687910"/>
                </a:cubicBezTo>
                <a:cubicBezTo>
                  <a:pt x="1395211" y="4666445"/>
                  <a:pt x="1397507" y="4644483"/>
                  <a:pt x="1403797" y="4623516"/>
                </a:cubicBezTo>
                <a:cubicBezTo>
                  <a:pt x="1410440" y="4601372"/>
                  <a:pt x="1420969" y="4580586"/>
                  <a:pt x="1429555" y="4559121"/>
                </a:cubicBezTo>
                <a:cubicBezTo>
                  <a:pt x="1433848" y="4524777"/>
                  <a:pt x="1434039" y="4489668"/>
                  <a:pt x="1442433" y="4456090"/>
                </a:cubicBezTo>
                <a:cubicBezTo>
                  <a:pt x="1465934" y="4362084"/>
                  <a:pt x="1510084" y="4439290"/>
                  <a:pt x="1455312" y="4288665"/>
                </a:cubicBezTo>
                <a:cubicBezTo>
                  <a:pt x="1448425" y="4269725"/>
                  <a:pt x="1393607" y="4255217"/>
                  <a:pt x="1378039" y="4250028"/>
                </a:cubicBezTo>
                <a:cubicBezTo>
                  <a:pt x="1244957" y="4254321"/>
                  <a:pt x="1111740" y="4255521"/>
                  <a:pt x="978794" y="4262907"/>
                </a:cubicBezTo>
                <a:cubicBezTo>
                  <a:pt x="956938" y="4264121"/>
                  <a:pt x="933406" y="4264926"/>
                  <a:pt x="914400" y="4275786"/>
                </a:cubicBezTo>
                <a:cubicBezTo>
                  <a:pt x="900961" y="4283466"/>
                  <a:pt x="897228" y="4301544"/>
                  <a:pt x="888642" y="4314423"/>
                </a:cubicBezTo>
                <a:cubicBezTo>
                  <a:pt x="884349" y="4344474"/>
                  <a:pt x="881716" y="4374809"/>
                  <a:pt x="875763" y="4404575"/>
                </a:cubicBezTo>
                <a:cubicBezTo>
                  <a:pt x="873101" y="4417887"/>
                  <a:pt x="865829" y="4429959"/>
                  <a:pt x="862884" y="4443211"/>
                </a:cubicBezTo>
                <a:cubicBezTo>
                  <a:pt x="857219" y="4468702"/>
                  <a:pt x="854298" y="4494727"/>
                  <a:pt x="850005" y="4520485"/>
                </a:cubicBezTo>
                <a:cubicBezTo>
                  <a:pt x="845712" y="4456091"/>
                  <a:pt x="838289" y="4391829"/>
                  <a:pt x="837126" y="4327302"/>
                </a:cubicBezTo>
                <a:cubicBezTo>
                  <a:pt x="829701" y="3915223"/>
                  <a:pt x="836364" y="3502898"/>
                  <a:pt x="824247" y="3090930"/>
                </a:cubicBezTo>
                <a:cubicBezTo>
                  <a:pt x="823449" y="3063791"/>
                  <a:pt x="805075" y="3039997"/>
                  <a:pt x="798490" y="3013656"/>
                </a:cubicBezTo>
                <a:cubicBezTo>
                  <a:pt x="792157" y="2988323"/>
                  <a:pt x="790732" y="2961989"/>
                  <a:pt x="785611" y="2936383"/>
                </a:cubicBezTo>
                <a:cubicBezTo>
                  <a:pt x="782140" y="2919027"/>
                  <a:pt x="776572" y="2902147"/>
                  <a:pt x="772732" y="2884868"/>
                </a:cubicBezTo>
                <a:cubicBezTo>
                  <a:pt x="740031" y="2737717"/>
                  <a:pt x="778383" y="2894591"/>
                  <a:pt x="746974" y="2768958"/>
                </a:cubicBezTo>
                <a:cubicBezTo>
                  <a:pt x="751267" y="2691685"/>
                  <a:pt x="748908" y="2613753"/>
                  <a:pt x="759853" y="2537138"/>
                </a:cubicBezTo>
                <a:cubicBezTo>
                  <a:pt x="763816" y="2509401"/>
                  <a:pt x="803114" y="2483311"/>
                  <a:pt x="824247" y="2472744"/>
                </a:cubicBezTo>
                <a:cubicBezTo>
                  <a:pt x="836389" y="2466673"/>
                  <a:pt x="850742" y="2465936"/>
                  <a:pt x="862884" y="2459865"/>
                </a:cubicBezTo>
                <a:cubicBezTo>
                  <a:pt x="876729" y="2452943"/>
                  <a:pt x="888642" y="2442693"/>
                  <a:pt x="901521" y="2434107"/>
                </a:cubicBezTo>
                <a:cubicBezTo>
                  <a:pt x="910107" y="2421228"/>
                  <a:pt x="917205" y="2407223"/>
                  <a:pt x="927278" y="2395471"/>
                </a:cubicBezTo>
                <a:cubicBezTo>
                  <a:pt x="943082" y="2377033"/>
                  <a:pt x="964679" y="2363716"/>
                  <a:pt x="978794" y="2343955"/>
                </a:cubicBezTo>
                <a:cubicBezTo>
                  <a:pt x="986685" y="2332908"/>
                  <a:pt x="985602" y="2317460"/>
                  <a:pt x="991673" y="2305318"/>
                </a:cubicBezTo>
                <a:cubicBezTo>
                  <a:pt x="998595" y="2291474"/>
                  <a:pt x="1008845" y="2279561"/>
                  <a:pt x="1017431" y="2266682"/>
                </a:cubicBezTo>
                <a:lnTo>
                  <a:pt x="1043188" y="2189409"/>
                </a:lnTo>
                <a:lnTo>
                  <a:pt x="1056067" y="2150772"/>
                </a:lnTo>
                <a:cubicBezTo>
                  <a:pt x="1045747" y="1954685"/>
                  <a:pt x="1033066" y="1924033"/>
                  <a:pt x="1056067" y="1751527"/>
                </a:cubicBezTo>
                <a:cubicBezTo>
                  <a:pt x="1057861" y="1738070"/>
                  <a:pt x="1062875" y="1725032"/>
                  <a:pt x="1068946" y="1712890"/>
                </a:cubicBezTo>
                <a:cubicBezTo>
                  <a:pt x="1086875" y="1677032"/>
                  <a:pt x="1104860" y="1664098"/>
                  <a:pt x="1133340" y="1635617"/>
                </a:cubicBezTo>
                <a:cubicBezTo>
                  <a:pt x="1139150" y="1635940"/>
                  <a:pt x="1333762" y="1626357"/>
                  <a:pt x="1403797" y="1661375"/>
                </a:cubicBezTo>
                <a:cubicBezTo>
                  <a:pt x="1428906" y="1673930"/>
                  <a:pt x="1494987" y="1727991"/>
                  <a:pt x="1506828" y="1738648"/>
                </a:cubicBezTo>
                <a:cubicBezTo>
                  <a:pt x="1529391" y="1758955"/>
                  <a:pt x="1547261" y="1784405"/>
                  <a:pt x="1571222" y="1803042"/>
                </a:cubicBezTo>
                <a:cubicBezTo>
                  <a:pt x="1624801" y="1844715"/>
                  <a:pt x="1682713" y="1880497"/>
                  <a:pt x="1738647" y="1918952"/>
                </a:cubicBezTo>
                <a:cubicBezTo>
                  <a:pt x="1751402" y="1927721"/>
                  <a:pt x="1764405" y="1936124"/>
                  <a:pt x="1777284" y="1944710"/>
                </a:cubicBezTo>
                <a:cubicBezTo>
                  <a:pt x="1790163" y="1953296"/>
                  <a:pt x="1803538" y="1961181"/>
                  <a:pt x="1815921" y="1970468"/>
                </a:cubicBezTo>
                <a:cubicBezTo>
                  <a:pt x="1859062" y="2002824"/>
                  <a:pt x="1882150" y="2022900"/>
                  <a:pt x="1931831" y="2047741"/>
                </a:cubicBezTo>
                <a:cubicBezTo>
                  <a:pt x="1943973" y="2053812"/>
                  <a:pt x="1957588" y="2056327"/>
                  <a:pt x="1970467" y="2060620"/>
                </a:cubicBezTo>
                <a:cubicBezTo>
                  <a:pt x="2139294" y="1891793"/>
                  <a:pt x="2012377" y="2030497"/>
                  <a:pt x="2086377" y="1931831"/>
                </a:cubicBezTo>
                <a:cubicBezTo>
                  <a:pt x="2123782" y="1881958"/>
                  <a:pt x="2143832" y="1871411"/>
                  <a:pt x="2163650" y="1815921"/>
                </a:cubicBezTo>
                <a:cubicBezTo>
                  <a:pt x="2178724" y="1773712"/>
                  <a:pt x="2189408" y="1730062"/>
                  <a:pt x="2202287" y="1687133"/>
                </a:cubicBezTo>
                <a:cubicBezTo>
                  <a:pt x="2206580" y="1511122"/>
                  <a:pt x="2203189" y="1334755"/>
                  <a:pt x="2215166" y="1159099"/>
                </a:cubicBezTo>
                <a:cubicBezTo>
                  <a:pt x="2216219" y="1143656"/>
                  <a:pt x="2230338" y="1131754"/>
                  <a:pt x="2240924" y="1120462"/>
                </a:cubicBezTo>
                <a:cubicBezTo>
                  <a:pt x="2276639" y="1082366"/>
                  <a:pt x="2385158" y="961092"/>
                  <a:pt x="2459864" y="914400"/>
                </a:cubicBezTo>
                <a:cubicBezTo>
                  <a:pt x="2476145" y="904225"/>
                  <a:pt x="2493554" y="895772"/>
                  <a:pt x="2511380" y="888642"/>
                </a:cubicBezTo>
                <a:cubicBezTo>
                  <a:pt x="2536589" y="878559"/>
                  <a:pt x="2562895" y="871471"/>
                  <a:pt x="2588653" y="862885"/>
                </a:cubicBezTo>
                <a:cubicBezTo>
                  <a:pt x="2605825" y="867178"/>
                  <a:pt x="2625854" y="865353"/>
                  <a:pt x="2640169" y="875764"/>
                </a:cubicBezTo>
                <a:cubicBezTo>
                  <a:pt x="2765421" y="966856"/>
                  <a:pt x="2698207" y="939346"/>
                  <a:pt x="2768957" y="1030310"/>
                </a:cubicBezTo>
                <a:cubicBezTo>
                  <a:pt x="2783866" y="1049479"/>
                  <a:pt x="2806418" y="1062022"/>
                  <a:pt x="2820473" y="1081826"/>
                </a:cubicBezTo>
                <a:cubicBezTo>
                  <a:pt x="2901096" y="1195431"/>
                  <a:pt x="2974238" y="1314170"/>
                  <a:pt x="3052293" y="1429555"/>
                </a:cubicBezTo>
                <a:cubicBezTo>
                  <a:pt x="3072985" y="1460143"/>
                  <a:pt x="3093618" y="1490870"/>
                  <a:pt x="3116687" y="1519707"/>
                </a:cubicBezTo>
                <a:cubicBezTo>
                  <a:pt x="3133859" y="1541172"/>
                  <a:pt x="3152555" y="1561501"/>
                  <a:pt x="3168202" y="1584102"/>
                </a:cubicBezTo>
                <a:cubicBezTo>
                  <a:pt x="3191255" y="1617401"/>
                  <a:pt x="3213396" y="1651474"/>
                  <a:pt x="3232597" y="1687133"/>
                </a:cubicBezTo>
                <a:cubicBezTo>
                  <a:pt x="3243557" y="1707488"/>
                  <a:pt x="3245531" y="1732292"/>
                  <a:pt x="3258355" y="1751527"/>
                </a:cubicBezTo>
                <a:cubicBezTo>
                  <a:pt x="3271826" y="1771733"/>
                  <a:pt x="3294961" y="1783873"/>
                  <a:pt x="3309870" y="1803042"/>
                </a:cubicBezTo>
                <a:cubicBezTo>
                  <a:pt x="3389784" y="1905789"/>
                  <a:pt x="3299690" y="1834793"/>
                  <a:pt x="3412901" y="1931831"/>
                </a:cubicBezTo>
                <a:cubicBezTo>
                  <a:pt x="3421769" y="1939432"/>
                  <a:pt x="3525798" y="2023941"/>
                  <a:pt x="3567447" y="2047741"/>
                </a:cubicBezTo>
                <a:cubicBezTo>
                  <a:pt x="3665637" y="2103850"/>
                  <a:pt x="3576332" y="2050259"/>
                  <a:pt x="3657600" y="2086378"/>
                </a:cubicBezTo>
                <a:cubicBezTo>
                  <a:pt x="3683916" y="2098074"/>
                  <a:pt x="3709115" y="2112135"/>
                  <a:pt x="3734873" y="2125014"/>
                </a:cubicBezTo>
                <a:cubicBezTo>
                  <a:pt x="3760631" y="2120721"/>
                  <a:pt x="3790116" y="2126154"/>
                  <a:pt x="3812146" y="2112135"/>
                </a:cubicBezTo>
                <a:cubicBezTo>
                  <a:pt x="3851445" y="2087127"/>
                  <a:pt x="3944617" y="1928145"/>
                  <a:pt x="3953814" y="1906073"/>
                </a:cubicBezTo>
                <a:cubicBezTo>
                  <a:pt x="3975279" y="1854558"/>
                  <a:pt x="4007263" y="1806251"/>
                  <a:pt x="4018208" y="1751527"/>
                </a:cubicBezTo>
                <a:lnTo>
                  <a:pt x="4043966" y="1622738"/>
                </a:lnTo>
                <a:cubicBezTo>
                  <a:pt x="4048259" y="1601273"/>
                  <a:pt x="4053952" y="1580042"/>
                  <a:pt x="4056845" y="1558344"/>
                </a:cubicBezTo>
                <a:lnTo>
                  <a:pt x="4082602" y="1365161"/>
                </a:lnTo>
                <a:cubicBezTo>
                  <a:pt x="4086895" y="1176271"/>
                  <a:pt x="4087776" y="987272"/>
                  <a:pt x="4095481" y="798490"/>
                </a:cubicBezTo>
                <a:cubicBezTo>
                  <a:pt x="4096374" y="776618"/>
                  <a:pt x="4090147" y="746238"/>
                  <a:pt x="4108360" y="734096"/>
                </a:cubicBezTo>
                <a:cubicBezTo>
                  <a:pt x="4126574" y="721954"/>
                  <a:pt x="4151386" y="742226"/>
                  <a:pt x="4172755" y="746975"/>
                </a:cubicBezTo>
                <a:cubicBezTo>
                  <a:pt x="4203846" y="753884"/>
                  <a:pt x="4296849" y="778917"/>
                  <a:pt x="4314422" y="785611"/>
                </a:cubicBezTo>
                <a:cubicBezTo>
                  <a:pt x="4375527" y="808889"/>
                  <a:pt x="4434760" y="836813"/>
                  <a:pt x="4494726" y="862885"/>
                </a:cubicBezTo>
                <a:cubicBezTo>
                  <a:pt x="4715901" y="959048"/>
                  <a:pt x="4509763" y="861401"/>
                  <a:pt x="4713667" y="991673"/>
                </a:cubicBezTo>
                <a:cubicBezTo>
                  <a:pt x="4832170" y="1067383"/>
                  <a:pt x="4967507" y="1119097"/>
                  <a:pt x="5074276" y="1210614"/>
                </a:cubicBezTo>
                <a:cubicBezTo>
                  <a:pt x="5134377" y="1262130"/>
                  <a:pt x="5188716" y="1321252"/>
                  <a:pt x="5254580" y="1365161"/>
                </a:cubicBezTo>
                <a:cubicBezTo>
                  <a:pt x="5280338" y="1382333"/>
                  <a:pt x="5307316" y="1397801"/>
                  <a:pt x="5331853" y="1416676"/>
                </a:cubicBezTo>
                <a:cubicBezTo>
                  <a:pt x="5521107" y="1562256"/>
                  <a:pt x="5354912" y="1449221"/>
                  <a:pt x="5460642" y="1519707"/>
                </a:cubicBezTo>
                <a:cubicBezTo>
                  <a:pt x="5494438" y="1570401"/>
                  <a:pt x="5514735" y="1611792"/>
                  <a:pt x="5563673" y="1648496"/>
                </a:cubicBezTo>
                <a:cubicBezTo>
                  <a:pt x="5589137" y="1667594"/>
                  <a:pt x="5623982" y="1677185"/>
                  <a:pt x="5653825" y="1687133"/>
                </a:cubicBezTo>
                <a:cubicBezTo>
                  <a:pt x="5744886" y="1650708"/>
                  <a:pt x="5717773" y="1665964"/>
                  <a:pt x="5821250" y="1596980"/>
                </a:cubicBezTo>
                <a:cubicBezTo>
                  <a:pt x="5839110" y="1585073"/>
                  <a:pt x="5856469" y="1572313"/>
                  <a:pt x="5872766" y="1558344"/>
                </a:cubicBezTo>
                <a:cubicBezTo>
                  <a:pt x="5886595" y="1546491"/>
                  <a:pt x="5896081" y="1529556"/>
                  <a:pt x="5911402" y="1519707"/>
                </a:cubicBezTo>
                <a:cubicBezTo>
                  <a:pt x="5956650" y="1490619"/>
                  <a:pt x="6009125" y="1473454"/>
                  <a:pt x="6053070" y="1442434"/>
                </a:cubicBezTo>
                <a:cubicBezTo>
                  <a:pt x="6082830" y="1421427"/>
                  <a:pt x="6103267" y="1389529"/>
                  <a:pt x="6130343" y="1365161"/>
                </a:cubicBezTo>
                <a:cubicBezTo>
                  <a:pt x="6146298" y="1350802"/>
                  <a:pt x="6166681" y="1341702"/>
                  <a:pt x="6181859" y="1326524"/>
                </a:cubicBezTo>
                <a:cubicBezTo>
                  <a:pt x="6201296" y="1307087"/>
                  <a:pt x="6218126" y="1285002"/>
                  <a:pt x="6233374" y="1262130"/>
                </a:cubicBezTo>
                <a:cubicBezTo>
                  <a:pt x="6334340" y="1110680"/>
                  <a:pt x="6317584" y="1151166"/>
                  <a:pt x="6349284" y="1056068"/>
                </a:cubicBezTo>
                <a:cubicBezTo>
                  <a:pt x="6340698" y="1013138"/>
                  <a:pt x="6338251" y="968508"/>
                  <a:pt x="6323526" y="927279"/>
                </a:cubicBezTo>
                <a:cubicBezTo>
                  <a:pt x="6314327" y="901523"/>
                  <a:pt x="6232678" y="820168"/>
                  <a:pt x="6220495" y="811369"/>
                </a:cubicBezTo>
                <a:cubicBezTo>
                  <a:pt x="6167372" y="773002"/>
                  <a:pt x="6111058" y="738858"/>
                  <a:pt x="6053070" y="708338"/>
                </a:cubicBezTo>
                <a:cubicBezTo>
                  <a:pt x="6013007" y="687252"/>
                  <a:pt x="5955678" y="678557"/>
                  <a:pt x="5911402" y="669702"/>
                </a:cubicBezTo>
                <a:cubicBezTo>
                  <a:pt x="5829836" y="678288"/>
                  <a:pt x="5747896" y="683860"/>
                  <a:pt x="5666704" y="695459"/>
                </a:cubicBezTo>
                <a:cubicBezTo>
                  <a:pt x="5571675" y="709034"/>
                  <a:pt x="5478398" y="733399"/>
                  <a:pt x="5383369" y="746975"/>
                </a:cubicBezTo>
                <a:cubicBezTo>
                  <a:pt x="5353318" y="751268"/>
                  <a:pt x="5323453" y="757166"/>
                  <a:pt x="5293216" y="759854"/>
                </a:cubicBezTo>
                <a:cubicBezTo>
                  <a:pt x="5130219" y="774342"/>
                  <a:pt x="4966458" y="780419"/>
                  <a:pt x="4803819" y="798490"/>
                </a:cubicBezTo>
                <a:cubicBezTo>
                  <a:pt x="4765182" y="802783"/>
                  <a:pt x="4726308" y="805306"/>
                  <a:pt x="4687909" y="811369"/>
                </a:cubicBezTo>
                <a:cubicBezTo>
                  <a:pt x="4644665" y="818197"/>
                  <a:pt x="4602234" y="829519"/>
                  <a:pt x="4559121" y="837127"/>
                </a:cubicBezTo>
                <a:cubicBezTo>
                  <a:pt x="4515957" y="844744"/>
                  <a:pt x="4406450" y="857821"/>
                  <a:pt x="4365938" y="862885"/>
                </a:cubicBezTo>
                <a:cubicBezTo>
                  <a:pt x="4335887" y="871471"/>
                  <a:pt x="4306325" y="882003"/>
                  <a:pt x="4275785" y="888642"/>
                </a:cubicBezTo>
                <a:cubicBezTo>
                  <a:pt x="4100209" y="926811"/>
                  <a:pt x="4100969" y="923807"/>
                  <a:pt x="3953814" y="940158"/>
                </a:cubicBezTo>
                <a:cubicBezTo>
                  <a:pt x="3828073" y="971593"/>
                  <a:pt x="3662731" y="1008704"/>
                  <a:pt x="3541690" y="1056068"/>
                </a:cubicBezTo>
                <a:cubicBezTo>
                  <a:pt x="3509459" y="1068680"/>
                  <a:pt x="3482077" y="1091296"/>
                  <a:pt x="3451538" y="1107583"/>
                </a:cubicBezTo>
                <a:cubicBezTo>
                  <a:pt x="3417658" y="1125652"/>
                  <a:pt x="3383800" y="1143974"/>
                  <a:pt x="3348507" y="1159099"/>
                </a:cubicBezTo>
                <a:cubicBezTo>
                  <a:pt x="3293548" y="1182653"/>
                  <a:pt x="3236598" y="1201286"/>
                  <a:pt x="3181081" y="1223493"/>
                </a:cubicBezTo>
                <a:cubicBezTo>
                  <a:pt x="3116482" y="1249333"/>
                  <a:pt x="3080001" y="1271301"/>
                  <a:pt x="3013656" y="1287887"/>
                </a:cubicBezTo>
                <a:cubicBezTo>
                  <a:pt x="2971183" y="1298505"/>
                  <a:pt x="2927797" y="1305059"/>
                  <a:pt x="2884867" y="1313645"/>
                </a:cubicBezTo>
                <a:lnTo>
                  <a:pt x="2215166" y="1300766"/>
                </a:lnTo>
                <a:cubicBezTo>
                  <a:pt x="2071055" y="1296399"/>
                  <a:pt x="2067323" y="1293297"/>
                  <a:pt x="1957588" y="1275009"/>
                </a:cubicBezTo>
                <a:cubicBezTo>
                  <a:pt x="1853774" y="1240403"/>
                  <a:pt x="2003009" y="1286872"/>
                  <a:pt x="1777284" y="1249251"/>
                </a:cubicBezTo>
                <a:cubicBezTo>
                  <a:pt x="1746456" y="1244113"/>
                  <a:pt x="1717183" y="1232079"/>
                  <a:pt x="1687132" y="1223493"/>
                </a:cubicBezTo>
                <a:cubicBezTo>
                  <a:pt x="1661374" y="1206321"/>
                  <a:pt x="1639227" y="1181767"/>
                  <a:pt x="1609859" y="1171978"/>
                </a:cubicBezTo>
                <a:lnTo>
                  <a:pt x="1532585" y="1146220"/>
                </a:lnTo>
                <a:cubicBezTo>
                  <a:pt x="1486415" y="1130830"/>
                  <a:pt x="1449873" y="1119836"/>
                  <a:pt x="1403797" y="1094704"/>
                </a:cubicBezTo>
                <a:cubicBezTo>
                  <a:pt x="1384953" y="1084426"/>
                  <a:pt x="1370483" y="1067444"/>
                  <a:pt x="1352281" y="1056068"/>
                </a:cubicBezTo>
                <a:cubicBezTo>
                  <a:pt x="1336001" y="1045893"/>
                  <a:pt x="1316388" y="1041469"/>
                  <a:pt x="1300766" y="1030310"/>
                </a:cubicBezTo>
                <a:cubicBezTo>
                  <a:pt x="1285945" y="1019723"/>
                  <a:pt x="1275958" y="1003526"/>
                  <a:pt x="1262129" y="991673"/>
                </a:cubicBezTo>
                <a:cubicBezTo>
                  <a:pt x="1245832" y="977704"/>
                  <a:pt x="1228080" y="965513"/>
                  <a:pt x="1210614" y="953037"/>
                </a:cubicBezTo>
                <a:cubicBezTo>
                  <a:pt x="1198019" y="944040"/>
                  <a:pt x="1183626" y="937472"/>
                  <a:pt x="1171977" y="927279"/>
                </a:cubicBezTo>
                <a:cubicBezTo>
                  <a:pt x="1122695" y="884157"/>
                  <a:pt x="1110449" y="855324"/>
                  <a:pt x="1056067" y="824248"/>
                </a:cubicBezTo>
                <a:cubicBezTo>
                  <a:pt x="1044280" y="817513"/>
                  <a:pt x="1029836" y="816882"/>
                  <a:pt x="1017431" y="811369"/>
                </a:cubicBezTo>
                <a:cubicBezTo>
                  <a:pt x="883308" y="751759"/>
                  <a:pt x="988552" y="788865"/>
                  <a:pt x="901521" y="759854"/>
                </a:cubicBezTo>
                <a:cubicBezTo>
                  <a:pt x="855148" y="769129"/>
                  <a:pt x="824389" y="769407"/>
                  <a:pt x="785611" y="798490"/>
                </a:cubicBezTo>
                <a:cubicBezTo>
                  <a:pt x="766183" y="813061"/>
                  <a:pt x="751267" y="832834"/>
                  <a:pt x="734095" y="850006"/>
                </a:cubicBezTo>
                <a:cubicBezTo>
                  <a:pt x="722645" y="884356"/>
                  <a:pt x="701947" y="939869"/>
                  <a:pt x="695459" y="978795"/>
                </a:cubicBezTo>
                <a:cubicBezTo>
                  <a:pt x="689769" y="1012935"/>
                  <a:pt x="686873" y="1047482"/>
                  <a:pt x="682580" y="1081826"/>
                </a:cubicBezTo>
                <a:cubicBezTo>
                  <a:pt x="686873" y="1133341"/>
                  <a:pt x="685321" y="1185682"/>
                  <a:pt x="695459" y="1236372"/>
                </a:cubicBezTo>
                <a:cubicBezTo>
                  <a:pt x="714569" y="1331923"/>
                  <a:pt x="739403" y="1339662"/>
                  <a:pt x="785611" y="1416676"/>
                </a:cubicBezTo>
                <a:cubicBezTo>
                  <a:pt x="845890" y="1517141"/>
                  <a:pt x="853485" y="1553400"/>
                  <a:pt x="940157" y="1622738"/>
                </a:cubicBezTo>
                <a:cubicBezTo>
                  <a:pt x="955149" y="1634731"/>
                  <a:pt x="973697" y="1641755"/>
                  <a:pt x="991673" y="1648496"/>
                </a:cubicBezTo>
                <a:cubicBezTo>
                  <a:pt x="1022414" y="1660024"/>
                  <a:pt x="1093752" y="1669802"/>
                  <a:pt x="1120462" y="1674254"/>
                </a:cubicBezTo>
                <a:cubicBezTo>
                  <a:pt x="1218562" y="1608852"/>
                  <a:pt x="1167244" y="1640758"/>
                  <a:pt x="1365160" y="1545465"/>
                </a:cubicBezTo>
                <a:cubicBezTo>
                  <a:pt x="1411897" y="1522962"/>
                  <a:pt x="1458666" y="1500336"/>
                  <a:pt x="1506828" y="1481071"/>
                </a:cubicBezTo>
                <a:cubicBezTo>
                  <a:pt x="1528293" y="1472485"/>
                  <a:pt x="1551533" y="1467429"/>
                  <a:pt x="1571222" y="1455313"/>
                </a:cubicBezTo>
                <a:cubicBezTo>
                  <a:pt x="1654918" y="1403808"/>
                  <a:pt x="1658163" y="1384474"/>
                  <a:pt x="1725769" y="1339403"/>
                </a:cubicBezTo>
                <a:cubicBezTo>
                  <a:pt x="1751527" y="1322231"/>
                  <a:pt x="1778869" y="1307226"/>
                  <a:pt x="1803042" y="1287887"/>
                </a:cubicBezTo>
                <a:cubicBezTo>
                  <a:pt x="1851339" y="1249249"/>
                  <a:pt x="1899338" y="1179372"/>
                  <a:pt x="1931831" y="1133341"/>
                </a:cubicBezTo>
                <a:cubicBezTo>
                  <a:pt x="1958610" y="1095405"/>
                  <a:pt x="1980096" y="1053691"/>
                  <a:pt x="2009104" y="1017431"/>
                </a:cubicBezTo>
                <a:cubicBezTo>
                  <a:pt x="2026276" y="995966"/>
                  <a:pt x="2041182" y="972474"/>
                  <a:pt x="2060619" y="953037"/>
                </a:cubicBezTo>
                <a:cubicBezTo>
                  <a:pt x="2100003" y="913653"/>
                  <a:pt x="2151785" y="875257"/>
                  <a:pt x="2202287" y="850006"/>
                </a:cubicBezTo>
                <a:cubicBezTo>
                  <a:pt x="2238132" y="832084"/>
                  <a:pt x="2307886" y="810513"/>
                  <a:pt x="2343955" y="798490"/>
                </a:cubicBezTo>
                <a:lnTo>
                  <a:pt x="3129566" y="824248"/>
                </a:lnTo>
                <a:cubicBezTo>
                  <a:pt x="3189772" y="826656"/>
                  <a:pt x="3250700" y="825748"/>
                  <a:pt x="3309870" y="837127"/>
                </a:cubicBezTo>
                <a:cubicBezTo>
                  <a:pt x="3335349" y="842027"/>
                  <a:pt x="3478284" y="891433"/>
                  <a:pt x="3528811" y="914400"/>
                </a:cubicBezTo>
                <a:cubicBezTo>
                  <a:pt x="3555028" y="926317"/>
                  <a:pt x="3579867" y="941120"/>
                  <a:pt x="3606084" y="953037"/>
                </a:cubicBezTo>
                <a:cubicBezTo>
                  <a:pt x="3627130" y="962603"/>
                  <a:pt x="3650183" y="967725"/>
                  <a:pt x="3670478" y="978795"/>
                </a:cubicBezTo>
                <a:cubicBezTo>
                  <a:pt x="3697655" y="993619"/>
                  <a:pt x="3720647" y="1015355"/>
                  <a:pt x="3747752" y="1030310"/>
                </a:cubicBezTo>
                <a:cubicBezTo>
                  <a:pt x="3845264" y="1084110"/>
                  <a:pt x="3945699" y="1132447"/>
                  <a:pt x="4043966" y="1184856"/>
                </a:cubicBezTo>
                <a:cubicBezTo>
                  <a:pt x="4074505" y="1201144"/>
                  <a:pt x="4104222" y="1218932"/>
                  <a:pt x="4134118" y="1236372"/>
                </a:cubicBezTo>
                <a:cubicBezTo>
                  <a:pt x="4155740" y="1248985"/>
                  <a:pt x="4174443" y="1268132"/>
                  <a:pt x="4198512" y="1275009"/>
                </a:cubicBezTo>
                <a:cubicBezTo>
                  <a:pt x="4228563" y="1283595"/>
                  <a:pt x="4259015" y="1290883"/>
                  <a:pt x="4288664" y="1300766"/>
                </a:cubicBezTo>
                <a:cubicBezTo>
                  <a:pt x="4310596" y="1308077"/>
                  <a:pt x="4330721" y="1320567"/>
                  <a:pt x="4353059" y="1326524"/>
                </a:cubicBezTo>
                <a:cubicBezTo>
                  <a:pt x="4395360" y="1337804"/>
                  <a:pt x="4438918" y="1343696"/>
                  <a:pt x="4481847" y="1352282"/>
                </a:cubicBezTo>
                <a:cubicBezTo>
                  <a:pt x="4554827" y="1347989"/>
                  <a:pt x="4628532" y="1350519"/>
                  <a:pt x="4700788" y="1339403"/>
                </a:cubicBezTo>
                <a:cubicBezTo>
                  <a:pt x="4741041" y="1333210"/>
                  <a:pt x="4777187" y="1310644"/>
                  <a:pt x="4816698" y="1300766"/>
                </a:cubicBezTo>
                <a:cubicBezTo>
                  <a:pt x="4833870" y="1296473"/>
                  <a:pt x="4851422" y="1293484"/>
                  <a:pt x="4868214" y="1287887"/>
                </a:cubicBezTo>
                <a:cubicBezTo>
                  <a:pt x="4944567" y="1262436"/>
                  <a:pt x="4916802" y="1266293"/>
                  <a:pt x="4984124" y="1236372"/>
                </a:cubicBezTo>
                <a:cubicBezTo>
                  <a:pt x="5148171" y="1163461"/>
                  <a:pt x="4937011" y="1266367"/>
                  <a:pt x="5125791" y="1171978"/>
                </a:cubicBezTo>
                <a:cubicBezTo>
                  <a:pt x="5138670" y="1159099"/>
                  <a:pt x="5154325" y="1148496"/>
                  <a:pt x="5164428" y="1133341"/>
                </a:cubicBezTo>
                <a:cubicBezTo>
                  <a:pt x="5171958" y="1122045"/>
                  <a:pt x="5177307" y="1108280"/>
                  <a:pt x="5177307" y="1094704"/>
                </a:cubicBezTo>
                <a:cubicBezTo>
                  <a:pt x="5177307" y="940859"/>
                  <a:pt x="5179165" y="964120"/>
                  <a:pt x="5138670" y="862885"/>
                </a:cubicBezTo>
                <a:cubicBezTo>
                  <a:pt x="5142963" y="828541"/>
                  <a:pt x="5136071" y="790811"/>
                  <a:pt x="5151549" y="759854"/>
                </a:cubicBezTo>
                <a:cubicBezTo>
                  <a:pt x="5160482" y="741987"/>
                  <a:pt x="5223547" y="730294"/>
                  <a:pt x="5241701" y="721217"/>
                </a:cubicBezTo>
                <a:cubicBezTo>
                  <a:pt x="5255546" y="714295"/>
                  <a:pt x="5265654" y="700354"/>
                  <a:pt x="5280338" y="695459"/>
                </a:cubicBezTo>
                <a:cubicBezTo>
                  <a:pt x="5317886" y="682943"/>
                  <a:pt x="5357682" y="678602"/>
                  <a:pt x="5396247" y="669702"/>
                </a:cubicBezTo>
                <a:cubicBezTo>
                  <a:pt x="5413494" y="665722"/>
                  <a:pt x="5430591" y="661116"/>
                  <a:pt x="5447763" y="656823"/>
                </a:cubicBezTo>
                <a:cubicBezTo>
                  <a:pt x="5450350" y="656985"/>
                  <a:pt x="5658007" y="660685"/>
                  <a:pt x="5718219" y="682580"/>
                </a:cubicBezTo>
                <a:cubicBezTo>
                  <a:pt x="5758092" y="697079"/>
                  <a:pt x="5799075" y="721936"/>
                  <a:pt x="5834129" y="746975"/>
                </a:cubicBezTo>
                <a:cubicBezTo>
                  <a:pt x="5851596" y="759451"/>
                  <a:pt x="5869348" y="771642"/>
                  <a:pt x="5885645" y="785611"/>
                </a:cubicBezTo>
                <a:cubicBezTo>
                  <a:pt x="5899474" y="797464"/>
                  <a:pt x="5910804" y="811996"/>
                  <a:pt x="5924281" y="824248"/>
                </a:cubicBezTo>
                <a:cubicBezTo>
                  <a:pt x="5958048" y="854945"/>
                  <a:pt x="5993545" y="883703"/>
                  <a:pt x="6027312" y="914400"/>
                </a:cubicBezTo>
                <a:cubicBezTo>
                  <a:pt x="6104425" y="984502"/>
                  <a:pt x="6095241" y="1012760"/>
                  <a:pt x="6233374" y="1081826"/>
                </a:cubicBezTo>
                <a:cubicBezTo>
                  <a:pt x="6259132" y="1094705"/>
                  <a:pt x="6285365" y="1106672"/>
                  <a:pt x="6310647" y="1120462"/>
                </a:cubicBezTo>
                <a:cubicBezTo>
                  <a:pt x="6408125" y="1173632"/>
                  <a:pt x="6400497" y="1190576"/>
                  <a:pt x="6542467" y="1236372"/>
                </a:cubicBezTo>
                <a:cubicBezTo>
                  <a:pt x="6617803" y="1260674"/>
                  <a:pt x="6696206" y="1274874"/>
                  <a:pt x="6774287" y="1287887"/>
                </a:cubicBezTo>
                <a:cubicBezTo>
                  <a:pt x="6825278" y="1296385"/>
                  <a:pt x="6877372" y="1295865"/>
                  <a:pt x="6928833" y="1300766"/>
                </a:cubicBezTo>
                <a:cubicBezTo>
                  <a:pt x="6967532" y="1304452"/>
                  <a:pt x="7006106" y="1309352"/>
                  <a:pt x="7044743" y="1313645"/>
                </a:cubicBezTo>
                <a:cubicBezTo>
                  <a:pt x="7126309" y="1305059"/>
                  <a:pt x="7208310" y="1299906"/>
                  <a:pt x="7289442" y="1287887"/>
                </a:cubicBezTo>
                <a:cubicBezTo>
                  <a:pt x="7308903" y="1285004"/>
                  <a:pt x="7458982" y="1244969"/>
                  <a:pt x="7482625" y="1236372"/>
                </a:cubicBezTo>
                <a:cubicBezTo>
                  <a:pt x="7880168" y="1091811"/>
                  <a:pt x="7539714" y="1222473"/>
                  <a:pt x="7753081" y="1107583"/>
                </a:cubicBezTo>
                <a:cubicBezTo>
                  <a:pt x="7781867" y="1092083"/>
                  <a:pt x="7814209" y="1083997"/>
                  <a:pt x="7843233" y="1068947"/>
                </a:cubicBezTo>
                <a:cubicBezTo>
                  <a:pt x="7930223" y="1023841"/>
                  <a:pt x="8014535" y="973736"/>
                  <a:pt x="8100811" y="927279"/>
                </a:cubicBezTo>
                <a:cubicBezTo>
                  <a:pt x="8126167" y="913626"/>
                  <a:pt x="8153906" y="904287"/>
                  <a:pt x="8178084" y="888642"/>
                </a:cubicBezTo>
                <a:lnTo>
                  <a:pt x="8397025" y="746975"/>
                </a:lnTo>
                <a:cubicBezTo>
                  <a:pt x="8427752" y="726490"/>
                  <a:pt x="8461064" y="708693"/>
                  <a:pt x="8487177" y="682580"/>
                </a:cubicBezTo>
                <a:lnTo>
                  <a:pt x="8538693" y="631065"/>
                </a:lnTo>
                <a:cubicBezTo>
                  <a:pt x="8618298" y="684137"/>
                  <a:pt x="8546703" y="631368"/>
                  <a:pt x="8654602" y="746975"/>
                </a:cubicBezTo>
                <a:cubicBezTo>
                  <a:pt x="8687742" y="782482"/>
                  <a:pt x="8723289" y="815662"/>
                  <a:pt x="8757633" y="850006"/>
                </a:cubicBezTo>
                <a:cubicBezTo>
                  <a:pt x="8787684" y="880057"/>
                  <a:pt x="8813787" y="914659"/>
                  <a:pt x="8847785" y="940158"/>
                </a:cubicBezTo>
                <a:cubicBezTo>
                  <a:pt x="9107132" y="1134668"/>
                  <a:pt x="8738369" y="866784"/>
                  <a:pt x="9247031" y="1171978"/>
                </a:cubicBezTo>
                <a:cubicBezTo>
                  <a:pt x="9323066" y="1217599"/>
                  <a:pt x="9287678" y="1202698"/>
                  <a:pt x="9350062" y="1223493"/>
                </a:cubicBezTo>
                <a:cubicBezTo>
                  <a:pt x="9358648" y="1236372"/>
                  <a:pt x="9369722" y="1247903"/>
                  <a:pt x="9375819" y="1262130"/>
                </a:cubicBezTo>
                <a:cubicBezTo>
                  <a:pt x="9382791" y="1278399"/>
                  <a:pt x="9383835" y="1296626"/>
                  <a:pt x="9388698" y="1313645"/>
                </a:cubicBezTo>
                <a:cubicBezTo>
                  <a:pt x="9392428" y="1326698"/>
                  <a:pt x="9397284" y="1339403"/>
                  <a:pt x="9401577" y="1352282"/>
                </a:cubicBezTo>
                <a:cubicBezTo>
                  <a:pt x="9397284" y="1382333"/>
                  <a:pt x="9402274" y="1415283"/>
                  <a:pt x="9388698" y="1442434"/>
                </a:cubicBezTo>
                <a:cubicBezTo>
                  <a:pt x="9377436" y="1464958"/>
                  <a:pt x="9241585" y="1578156"/>
                  <a:pt x="9234152" y="1584102"/>
                </a:cubicBezTo>
                <a:cubicBezTo>
                  <a:pt x="9222065" y="1593771"/>
                  <a:pt x="9207898" y="1600572"/>
                  <a:pt x="9195515" y="1609859"/>
                </a:cubicBezTo>
                <a:cubicBezTo>
                  <a:pt x="9173524" y="1626352"/>
                  <a:pt x="9154431" y="1646806"/>
                  <a:pt x="9131121" y="1661375"/>
                </a:cubicBezTo>
                <a:cubicBezTo>
                  <a:pt x="9119569" y="1668595"/>
                  <a:pt x="9048447" y="1685637"/>
                  <a:pt x="9040969" y="1687133"/>
                </a:cubicBezTo>
                <a:cubicBezTo>
                  <a:pt x="9015363" y="1692254"/>
                  <a:pt x="8989387" y="1695340"/>
                  <a:pt x="8963695" y="1700011"/>
                </a:cubicBezTo>
                <a:cubicBezTo>
                  <a:pt x="8942158" y="1703927"/>
                  <a:pt x="8921044" y="1710362"/>
                  <a:pt x="8899301" y="1712890"/>
                </a:cubicBezTo>
                <a:cubicBezTo>
                  <a:pt x="8736365" y="1731836"/>
                  <a:pt x="8572289" y="1741208"/>
                  <a:pt x="8409904" y="1764406"/>
                </a:cubicBezTo>
                <a:cubicBezTo>
                  <a:pt x="8349803" y="1772992"/>
                  <a:pt x="8288499" y="1775440"/>
                  <a:pt x="8229600" y="1790164"/>
                </a:cubicBezTo>
                <a:cubicBezTo>
                  <a:pt x="8178009" y="1803061"/>
                  <a:pt x="8169271" y="1806112"/>
                  <a:pt x="8113690" y="1815921"/>
                </a:cubicBezTo>
                <a:lnTo>
                  <a:pt x="7959143" y="1841679"/>
                </a:lnTo>
                <a:cubicBezTo>
                  <a:pt x="7937678" y="1850265"/>
                  <a:pt x="7916978" y="1861086"/>
                  <a:pt x="7894749" y="1867437"/>
                </a:cubicBezTo>
                <a:cubicBezTo>
                  <a:pt x="7856693" y="1878310"/>
                  <a:pt x="7815825" y="1879105"/>
                  <a:pt x="7778839" y="1893195"/>
                </a:cubicBezTo>
                <a:cubicBezTo>
                  <a:pt x="7661144" y="1938031"/>
                  <a:pt x="7649482" y="1951577"/>
                  <a:pt x="7572777" y="2009104"/>
                </a:cubicBezTo>
                <a:cubicBezTo>
                  <a:pt x="7564191" y="2021983"/>
                  <a:pt x="7548939" y="2032382"/>
                  <a:pt x="7547019" y="2047741"/>
                </a:cubicBezTo>
                <a:cubicBezTo>
                  <a:pt x="7544304" y="2069462"/>
                  <a:pt x="7550109" y="2092556"/>
                  <a:pt x="7559898" y="2112135"/>
                </a:cubicBezTo>
                <a:cubicBezTo>
                  <a:pt x="7588676" y="2169691"/>
                  <a:pt x="7650585" y="2208482"/>
                  <a:pt x="7701566" y="2240924"/>
                </a:cubicBezTo>
                <a:cubicBezTo>
                  <a:pt x="7717763" y="2251231"/>
                  <a:pt x="7734211" y="2263144"/>
                  <a:pt x="7753081" y="2266682"/>
                </a:cubicBezTo>
                <a:cubicBezTo>
                  <a:pt x="7803890" y="2276209"/>
                  <a:pt x="7856112" y="2275268"/>
                  <a:pt x="7907628" y="2279561"/>
                </a:cubicBezTo>
                <a:cubicBezTo>
                  <a:pt x="8026524" y="2249836"/>
                  <a:pt x="7895473" y="2291987"/>
                  <a:pt x="7997780" y="2228045"/>
                </a:cubicBezTo>
                <a:cubicBezTo>
                  <a:pt x="8085830" y="2173014"/>
                  <a:pt x="8268236" y="2073499"/>
                  <a:pt x="8268236" y="2073499"/>
                </a:cubicBezTo>
                <a:cubicBezTo>
                  <a:pt x="8281115" y="2056327"/>
                  <a:pt x="8291695" y="2037161"/>
                  <a:pt x="8306873" y="2021983"/>
                </a:cubicBezTo>
                <a:cubicBezTo>
                  <a:pt x="8322051" y="2006805"/>
                  <a:pt x="8342345" y="1997607"/>
                  <a:pt x="8358388" y="1983347"/>
                </a:cubicBezTo>
                <a:cubicBezTo>
                  <a:pt x="8381076" y="1963180"/>
                  <a:pt x="8401318" y="1940417"/>
                  <a:pt x="8422783" y="1918952"/>
                </a:cubicBezTo>
                <a:cubicBezTo>
                  <a:pt x="8431369" y="1901780"/>
                  <a:pt x="8437381" y="1883059"/>
                  <a:pt x="8448540" y="1867437"/>
                </a:cubicBezTo>
                <a:cubicBezTo>
                  <a:pt x="8500910" y="1794118"/>
                  <a:pt x="8483258" y="1867757"/>
                  <a:pt x="8525814" y="1764406"/>
                </a:cubicBezTo>
                <a:cubicBezTo>
                  <a:pt x="8565718" y="1667496"/>
                  <a:pt x="8579026" y="1603071"/>
                  <a:pt x="8603087" y="1506828"/>
                </a:cubicBezTo>
                <a:cubicBezTo>
                  <a:pt x="8610350" y="1434203"/>
                  <a:pt x="8629277" y="1335460"/>
                  <a:pt x="8603087" y="1262130"/>
                </a:cubicBezTo>
                <a:cubicBezTo>
                  <a:pt x="8593552" y="1235431"/>
                  <a:pt x="8530311" y="1171705"/>
                  <a:pt x="8500056" y="1159099"/>
                </a:cubicBezTo>
                <a:cubicBezTo>
                  <a:pt x="8467378" y="1145483"/>
                  <a:pt x="8397025" y="1133341"/>
                  <a:pt x="8397025" y="1133341"/>
                </a:cubicBezTo>
                <a:cubicBezTo>
                  <a:pt x="8375560" y="1137634"/>
                  <a:pt x="8350844" y="1134078"/>
                  <a:pt x="8332631" y="1146220"/>
                </a:cubicBezTo>
                <a:cubicBezTo>
                  <a:pt x="8297189" y="1169848"/>
                  <a:pt x="8345213" y="1274615"/>
                  <a:pt x="8345509" y="1275009"/>
                </a:cubicBezTo>
                <a:cubicBezTo>
                  <a:pt x="8376481" y="1316305"/>
                  <a:pt x="8530308" y="1389165"/>
                  <a:pt x="8564450" y="1403797"/>
                </a:cubicBezTo>
                <a:cubicBezTo>
                  <a:pt x="8580719" y="1410770"/>
                  <a:pt x="8599012" y="1411590"/>
                  <a:pt x="8615966" y="1416676"/>
                </a:cubicBezTo>
                <a:cubicBezTo>
                  <a:pt x="8668382" y="1432401"/>
                  <a:pt x="8729874" y="1457900"/>
                  <a:pt x="8783391" y="1468192"/>
                </a:cubicBezTo>
                <a:cubicBezTo>
                  <a:pt x="8864482" y="1483786"/>
                  <a:pt x="8946343" y="1495150"/>
                  <a:pt x="9028090" y="1506828"/>
                </a:cubicBezTo>
                <a:cubicBezTo>
                  <a:pt x="9156726" y="1525205"/>
                  <a:pt x="9088072" y="1516355"/>
                  <a:pt x="9234152" y="1532586"/>
                </a:cubicBezTo>
                <a:cubicBezTo>
                  <a:pt x="9251324" y="1536879"/>
                  <a:pt x="9269836" y="1537549"/>
                  <a:pt x="9285667" y="1545465"/>
                </a:cubicBezTo>
                <a:cubicBezTo>
                  <a:pt x="9304866" y="1555065"/>
                  <a:pt x="9319716" y="1571626"/>
                  <a:pt x="9337183" y="1584102"/>
                </a:cubicBezTo>
                <a:cubicBezTo>
                  <a:pt x="9349778" y="1593098"/>
                  <a:pt x="9362940" y="1601273"/>
                  <a:pt x="9375819" y="1609859"/>
                </a:cubicBezTo>
                <a:cubicBezTo>
                  <a:pt x="9391958" y="1634068"/>
                  <a:pt x="9419794" y="1672360"/>
                  <a:pt x="9427335" y="1700011"/>
                </a:cubicBezTo>
                <a:cubicBezTo>
                  <a:pt x="9435322" y="1729297"/>
                  <a:pt x="9435223" y="1760221"/>
                  <a:pt x="9440214" y="1790164"/>
                </a:cubicBezTo>
                <a:cubicBezTo>
                  <a:pt x="9450574" y="1852325"/>
                  <a:pt x="9449385" y="1843432"/>
                  <a:pt x="9465971" y="1893195"/>
                </a:cubicBezTo>
                <a:cubicBezTo>
                  <a:pt x="9462998" y="1927381"/>
                  <a:pt x="9459909" y="2143203"/>
                  <a:pt x="9427335" y="2240924"/>
                </a:cubicBezTo>
                <a:cubicBezTo>
                  <a:pt x="9420024" y="2262856"/>
                  <a:pt x="9410163" y="2283853"/>
                  <a:pt x="9401577" y="2305318"/>
                </a:cubicBezTo>
                <a:cubicBezTo>
                  <a:pt x="9397284" y="2331076"/>
                  <a:pt x="9395569" y="2357399"/>
                  <a:pt x="9388698" y="2382592"/>
                </a:cubicBezTo>
                <a:cubicBezTo>
                  <a:pt x="9382615" y="2404896"/>
                  <a:pt x="9370840" y="2425260"/>
                  <a:pt x="9362940" y="2446986"/>
                </a:cubicBezTo>
                <a:cubicBezTo>
                  <a:pt x="9333893" y="2526866"/>
                  <a:pt x="9339580" y="2512276"/>
                  <a:pt x="9324304" y="2588654"/>
                </a:cubicBezTo>
                <a:cubicBezTo>
                  <a:pt x="9328597" y="2635876"/>
                  <a:pt x="9324492" y="2684634"/>
                  <a:pt x="9337183" y="2730321"/>
                </a:cubicBezTo>
                <a:cubicBezTo>
                  <a:pt x="9346446" y="2763669"/>
                  <a:pt x="9370559" y="2790996"/>
                  <a:pt x="9388698" y="2820473"/>
                </a:cubicBezTo>
                <a:cubicBezTo>
                  <a:pt x="9404923" y="2846838"/>
                  <a:pt x="9421640" y="2872981"/>
                  <a:pt x="9440214" y="2897747"/>
                </a:cubicBezTo>
                <a:cubicBezTo>
                  <a:pt x="9573974" y="3076094"/>
                  <a:pt x="9458561" y="2905952"/>
                  <a:pt x="9530366" y="3013656"/>
                </a:cubicBezTo>
                <a:cubicBezTo>
                  <a:pt x="9534659" y="3026535"/>
                  <a:pt x="9541325" y="3038854"/>
                  <a:pt x="9543245" y="3052293"/>
                </a:cubicBezTo>
                <a:cubicBezTo>
                  <a:pt x="9557397" y="3151360"/>
                  <a:pt x="9563776" y="3249276"/>
                  <a:pt x="9543245" y="3348507"/>
                </a:cubicBezTo>
                <a:cubicBezTo>
                  <a:pt x="9527832" y="3423001"/>
                  <a:pt x="9500709" y="3494585"/>
                  <a:pt x="9478850" y="3567448"/>
                </a:cubicBezTo>
                <a:cubicBezTo>
                  <a:pt x="9474949" y="3580451"/>
                  <a:pt x="9469263" y="3592915"/>
                  <a:pt x="9465971" y="3606085"/>
                </a:cubicBezTo>
                <a:cubicBezTo>
                  <a:pt x="9461678" y="3623257"/>
                  <a:pt x="9456933" y="3640321"/>
                  <a:pt x="9453093" y="3657600"/>
                </a:cubicBezTo>
                <a:cubicBezTo>
                  <a:pt x="9448345" y="3678969"/>
                  <a:pt x="9448072" y="3701564"/>
                  <a:pt x="9440214" y="3721995"/>
                </a:cubicBezTo>
                <a:cubicBezTo>
                  <a:pt x="9426430" y="3757833"/>
                  <a:pt x="9405870" y="3790682"/>
                  <a:pt x="9388698" y="3825026"/>
                </a:cubicBezTo>
                <a:cubicBezTo>
                  <a:pt x="9380112" y="3842198"/>
                  <a:pt x="9369681" y="3858565"/>
                  <a:pt x="9362940" y="3876541"/>
                </a:cubicBezTo>
                <a:cubicBezTo>
                  <a:pt x="9317563" y="3997548"/>
                  <a:pt x="9340708" y="3946765"/>
                  <a:pt x="9298546" y="4031087"/>
                </a:cubicBezTo>
                <a:cubicBezTo>
                  <a:pt x="9296534" y="4039137"/>
                  <a:pt x="9276746" y="4134118"/>
                  <a:pt x="9259909" y="4134118"/>
                </a:cubicBezTo>
                <a:cubicBezTo>
                  <a:pt x="9235625" y="4134118"/>
                  <a:pt x="9225566" y="4099775"/>
                  <a:pt x="9208394" y="4082603"/>
                </a:cubicBezTo>
                <a:cubicBezTo>
                  <a:pt x="9157113" y="3928761"/>
                  <a:pt x="9170062" y="3985169"/>
                  <a:pt x="9234152" y="3657600"/>
                </a:cubicBezTo>
                <a:cubicBezTo>
                  <a:pt x="9264925" y="3500316"/>
                  <a:pt x="9391471" y="3316651"/>
                  <a:pt x="9453093" y="3181082"/>
                </a:cubicBezTo>
                <a:cubicBezTo>
                  <a:pt x="9474558" y="3133859"/>
                  <a:pt x="9497054" y="3087092"/>
                  <a:pt x="9517487" y="3039414"/>
                </a:cubicBezTo>
                <a:cubicBezTo>
                  <a:pt x="9522835" y="3026936"/>
                  <a:pt x="9524853" y="3013183"/>
                  <a:pt x="9530366" y="3000778"/>
                </a:cubicBezTo>
                <a:cubicBezTo>
                  <a:pt x="9542062" y="2974462"/>
                  <a:pt x="9557658" y="2949974"/>
                  <a:pt x="9569002" y="2923504"/>
                </a:cubicBezTo>
                <a:cubicBezTo>
                  <a:pt x="9659745" y="2711769"/>
                  <a:pt x="9567491" y="2900768"/>
                  <a:pt x="9633397" y="2768958"/>
                </a:cubicBezTo>
                <a:cubicBezTo>
                  <a:pt x="9647371" y="2601272"/>
                  <a:pt x="9657981" y="2558185"/>
                  <a:pt x="9633397" y="2369713"/>
                </a:cubicBezTo>
                <a:cubicBezTo>
                  <a:pt x="9630914" y="2350675"/>
                  <a:pt x="9615584" y="2335675"/>
                  <a:pt x="9607639" y="2318197"/>
                </a:cubicBezTo>
                <a:cubicBezTo>
                  <a:pt x="9520629" y="2126775"/>
                  <a:pt x="9629965" y="2331424"/>
                  <a:pt x="9491729" y="2137893"/>
                </a:cubicBezTo>
                <a:cubicBezTo>
                  <a:pt x="9465451" y="2101103"/>
                  <a:pt x="9394645" y="1950854"/>
                  <a:pt x="9362940" y="1931831"/>
                </a:cubicBezTo>
                <a:cubicBezTo>
                  <a:pt x="9341475" y="1918952"/>
                  <a:pt x="9319374" y="1907080"/>
                  <a:pt x="9298546" y="1893195"/>
                </a:cubicBezTo>
                <a:cubicBezTo>
                  <a:pt x="9280686" y="1881288"/>
                  <a:pt x="9265607" y="1865313"/>
                  <a:pt x="9247031" y="1854558"/>
                </a:cubicBezTo>
                <a:cubicBezTo>
                  <a:pt x="9183872" y="1817992"/>
                  <a:pt x="9117794" y="1786698"/>
                  <a:pt x="9053847" y="1751527"/>
                </a:cubicBezTo>
                <a:cubicBezTo>
                  <a:pt x="9031914" y="1739464"/>
                  <a:pt x="9011842" y="1724085"/>
                  <a:pt x="8989453" y="1712890"/>
                </a:cubicBezTo>
                <a:cubicBezTo>
                  <a:pt x="8737977" y="1587152"/>
                  <a:pt x="9016149" y="1746939"/>
                  <a:pt x="8744755" y="1584102"/>
                </a:cubicBezTo>
                <a:cubicBezTo>
                  <a:pt x="8740462" y="1571223"/>
                  <a:pt x="8731876" y="1559041"/>
                  <a:pt x="8731876" y="1545465"/>
                </a:cubicBezTo>
                <a:cubicBezTo>
                  <a:pt x="8731876" y="1498979"/>
                  <a:pt x="8750036" y="1483109"/>
                  <a:pt x="8783391" y="1455313"/>
                </a:cubicBezTo>
                <a:cubicBezTo>
                  <a:pt x="8795282" y="1445404"/>
                  <a:pt x="8808184" y="1436477"/>
                  <a:pt x="8822028" y="1429555"/>
                </a:cubicBezTo>
                <a:cubicBezTo>
                  <a:pt x="8834170" y="1423484"/>
                  <a:pt x="8847785" y="1420969"/>
                  <a:pt x="8860664" y="1416676"/>
                </a:cubicBezTo>
                <a:cubicBezTo>
                  <a:pt x="8882129" y="1420969"/>
                  <a:pt x="8906053" y="1418694"/>
                  <a:pt x="8925059" y="1429555"/>
                </a:cubicBezTo>
                <a:cubicBezTo>
                  <a:pt x="8938498" y="1437235"/>
                  <a:pt x="8940907" y="1456301"/>
                  <a:pt x="8950816" y="1468192"/>
                </a:cubicBezTo>
                <a:cubicBezTo>
                  <a:pt x="8962476" y="1482184"/>
                  <a:pt x="8976574" y="1493949"/>
                  <a:pt x="8989453" y="1506828"/>
                </a:cubicBezTo>
                <a:cubicBezTo>
                  <a:pt x="8998039" y="1528293"/>
                  <a:pt x="9007093" y="1549576"/>
                  <a:pt x="9015211" y="1571223"/>
                </a:cubicBezTo>
                <a:cubicBezTo>
                  <a:pt x="9019978" y="1583934"/>
                  <a:pt x="9022019" y="1597717"/>
                  <a:pt x="9028090" y="1609859"/>
                </a:cubicBezTo>
                <a:cubicBezTo>
                  <a:pt x="9035012" y="1623703"/>
                  <a:pt x="9046330" y="1634965"/>
                  <a:pt x="9053847" y="1648496"/>
                </a:cubicBezTo>
                <a:cubicBezTo>
                  <a:pt x="9081107" y="1697565"/>
                  <a:pt x="9097287" y="1745052"/>
                  <a:pt x="9131121" y="1790164"/>
                </a:cubicBezTo>
                <a:cubicBezTo>
                  <a:pt x="9142049" y="1804735"/>
                  <a:pt x="9159654" y="1813646"/>
                  <a:pt x="9169757" y="1828800"/>
                </a:cubicBezTo>
                <a:cubicBezTo>
                  <a:pt x="9185731" y="1852761"/>
                  <a:pt x="9193301" y="1881547"/>
                  <a:pt x="9208394" y="1906073"/>
                </a:cubicBezTo>
                <a:cubicBezTo>
                  <a:pt x="9260901" y="1991398"/>
                  <a:pt x="9270949" y="1994387"/>
                  <a:pt x="9337183" y="2060620"/>
                </a:cubicBezTo>
                <a:cubicBezTo>
                  <a:pt x="9345769" y="2077792"/>
                  <a:pt x="9352765" y="2095855"/>
                  <a:pt x="9362940" y="2112135"/>
                </a:cubicBezTo>
                <a:cubicBezTo>
                  <a:pt x="9390477" y="2156194"/>
                  <a:pt x="9405090" y="2167164"/>
                  <a:pt x="9440214" y="2202287"/>
                </a:cubicBezTo>
                <a:cubicBezTo>
                  <a:pt x="9448800" y="2219459"/>
                  <a:pt x="9456446" y="2237134"/>
                  <a:pt x="9465971" y="2253803"/>
                </a:cubicBezTo>
                <a:cubicBezTo>
                  <a:pt x="9473650" y="2267242"/>
                  <a:pt x="9491134" y="2276973"/>
                  <a:pt x="9491729" y="2292440"/>
                </a:cubicBezTo>
                <a:cubicBezTo>
                  <a:pt x="9507263" y="2696328"/>
                  <a:pt x="9491729" y="2472737"/>
                  <a:pt x="9465971" y="2653048"/>
                </a:cubicBezTo>
                <a:cubicBezTo>
                  <a:pt x="9460473" y="2691532"/>
                  <a:pt x="9459004" y="2730536"/>
                  <a:pt x="9453093" y="2768958"/>
                </a:cubicBezTo>
                <a:cubicBezTo>
                  <a:pt x="9450402" y="2786452"/>
                  <a:pt x="9443380" y="2803058"/>
                  <a:pt x="9440214" y="2820473"/>
                </a:cubicBezTo>
                <a:cubicBezTo>
                  <a:pt x="9434784" y="2850339"/>
                  <a:pt x="9432326" y="2880683"/>
                  <a:pt x="9427335" y="2910626"/>
                </a:cubicBezTo>
                <a:cubicBezTo>
                  <a:pt x="9423736" y="2932218"/>
                  <a:pt x="9418749" y="2953555"/>
                  <a:pt x="9414456" y="2975020"/>
                </a:cubicBezTo>
                <a:cubicBezTo>
                  <a:pt x="9405870" y="3172496"/>
                  <a:pt x="9398908" y="3370049"/>
                  <a:pt x="9388698" y="3567448"/>
                </a:cubicBezTo>
                <a:cubicBezTo>
                  <a:pt x="9386028" y="3619073"/>
                  <a:pt x="9382882" y="3670786"/>
                  <a:pt x="9375819" y="3721995"/>
                </a:cubicBezTo>
                <a:cubicBezTo>
                  <a:pt x="9374838" y="3729110"/>
                  <a:pt x="9345428" y="3923797"/>
                  <a:pt x="9324304" y="3992451"/>
                </a:cubicBezTo>
                <a:cubicBezTo>
                  <a:pt x="9265323" y="4184137"/>
                  <a:pt x="9301954" y="4043215"/>
                  <a:pt x="9272788" y="4159876"/>
                </a:cubicBezTo>
                <a:cubicBezTo>
                  <a:pt x="9284936" y="4414988"/>
                  <a:pt x="9294376" y="4411813"/>
                  <a:pt x="9272788" y="4649273"/>
                </a:cubicBezTo>
                <a:cubicBezTo>
                  <a:pt x="9270806" y="4671073"/>
                  <a:pt x="9264657" y="4692299"/>
                  <a:pt x="9259909" y="4713668"/>
                </a:cubicBezTo>
                <a:cubicBezTo>
                  <a:pt x="9256069" y="4730947"/>
                  <a:pt x="9250871" y="4747904"/>
                  <a:pt x="9247031" y="4765183"/>
                </a:cubicBezTo>
                <a:cubicBezTo>
                  <a:pt x="9242283" y="4786552"/>
                  <a:pt x="9245013" y="4810572"/>
                  <a:pt x="9234152" y="4829578"/>
                </a:cubicBezTo>
                <a:cubicBezTo>
                  <a:pt x="9226472" y="4843017"/>
                  <a:pt x="9208394" y="4846749"/>
                  <a:pt x="9195515" y="4855335"/>
                </a:cubicBezTo>
                <a:cubicBezTo>
                  <a:pt x="9169757" y="4846749"/>
                  <a:pt x="9132211" y="4852860"/>
                  <a:pt x="9118242" y="4829578"/>
                </a:cubicBezTo>
                <a:cubicBezTo>
                  <a:pt x="9087829" y="4778889"/>
                  <a:pt x="9029651" y="4676071"/>
                  <a:pt x="8989453" y="4649273"/>
                </a:cubicBezTo>
                <a:cubicBezTo>
                  <a:pt x="8963695" y="4632101"/>
                  <a:pt x="8937541" y="4615511"/>
                  <a:pt x="8912180" y="4597758"/>
                </a:cubicBezTo>
                <a:cubicBezTo>
                  <a:pt x="8897594" y="4587548"/>
                  <a:pt x="8842965" y="4543832"/>
                  <a:pt x="8822028" y="4533364"/>
                </a:cubicBezTo>
                <a:cubicBezTo>
                  <a:pt x="8809886" y="4527293"/>
                  <a:pt x="8796270" y="4524778"/>
                  <a:pt x="8783391" y="4520485"/>
                </a:cubicBezTo>
                <a:cubicBezTo>
                  <a:pt x="8766219" y="4524778"/>
                  <a:pt x="8734786" y="4515905"/>
                  <a:pt x="8731876" y="4533364"/>
                </a:cubicBezTo>
                <a:cubicBezTo>
                  <a:pt x="8721350" y="4596520"/>
                  <a:pt x="8738699" y="4677686"/>
                  <a:pt x="8796270" y="4713668"/>
                </a:cubicBezTo>
                <a:cubicBezTo>
                  <a:pt x="8815874" y="4725921"/>
                  <a:pt x="8839199" y="4730840"/>
                  <a:pt x="8860664" y="4739426"/>
                </a:cubicBezTo>
                <a:cubicBezTo>
                  <a:pt x="8920015" y="4719642"/>
                  <a:pt x="8889693" y="4739868"/>
                  <a:pt x="8925059" y="4675031"/>
                </a:cubicBezTo>
                <a:cubicBezTo>
                  <a:pt x="8941632" y="4644646"/>
                  <a:pt x="8961096" y="4615836"/>
                  <a:pt x="8976574" y="4584879"/>
                </a:cubicBezTo>
                <a:cubicBezTo>
                  <a:pt x="8982645" y="4572737"/>
                  <a:pt x="8984105" y="4558720"/>
                  <a:pt x="8989453" y="4546242"/>
                </a:cubicBezTo>
                <a:cubicBezTo>
                  <a:pt x="8997016" y="4528596"/>
                  <a:pt x="9006018" y="4511581"/>
                  <a:pt x="9015211" y="4494727"/>
                </a:cubicBezTo>
                <a:cubicBezTo>
                  <a:pt x="9059610" y="4413329"/>
                  <a:pt x="9054144" y="4423448"/>
                  <a:pt x="9092484" y="4365938"/>
                </a:cubicBezTo>
                <a:cubicBezTo>
                  <a:pt x="9109323" y="4298583"/>
                  <a:pt x="9109396" y="4275777"/>
                  <a:pt x="9169757" y="4211392"/>
                </a:cubicBezTo>
                <a:cubicBezTo>
                  <a:pt x="9207358" y="4171284"/>
                  <a:pt x="9298546" y="4108361"/>
                  <a:pt x="9298546" y="4108361"/>
                </a:cubicBezTo>
                <a:cubicBezTo>
                  <a:pt x="9442436" y="4144334"/>
                  <a:pt x="9291864" y="4099610"/>
                  <a:pt x="9556124" y="4275786"/>
                </a:cubicBezTo>
                <a:cubicBezTo>
                  <a:pt x="9656268" y="4342550"/>
                  <a:pt x="9609224" y="4307963"/>
                  <a:pt x="9697791" y="4378817"/>
                </a:cubicBezTo>
                <a:cubicBezTo>
                  <a:pt x="9709953" y="4427467"/>
                  <a:pt x="9726290" y="4484030"/>
                  <a:pt x="9723549" y="4533364"/>
                </a:cubicBezTo>
                <a:cubicBezTo>
                  <a:pt x="9721121" y="4577076"/>
                  <a:pt x="9707635" y="4619494"/>
                  <a:pt x="9697791" y="4662152"/>
                </a:cubicBezTo>
                <a:cubicBezTo>
                  <a:pt x="9688950" y="4700464"/>
                  <a:pt x="9675941" y="4722639"/>
                  <a:pt x="9646276" y="4752304"/>
                </a:cubicBezTo>
                <a:cubicBezTo>
                  <a:pt x="9606504" y="4792076"/>
                  <a:pt x="9517769" y="4805023"/>
                  <a:pt x="9478850" y="4816699"/>
                </a:cubicBezTo>
                <a:cubicBezTo>
                  <a:pt x="9213835" y="4807865"/>
                  <a:pt x="9030610" y="4792315"/>
                  <a:pt x="8770512" y="4816699"/>
                </a:cubicBezTo>
                <a:cubicBezTo>
                  <a:pt x="8718631" y="4821563"/>
                  <a:pt x="8636165" y="4861397"/>
                  <a:pt x="8590208" y="4881093"/>
                </a:cubicBezTo>
                <a:cubicBezTo>
                  <a:pt x="8581622" y="4893972"/>
                  <a:pt x="8565735" y="4904305"/>
                  <a:pt x="8564450" y="4919730"/>
                </a:cubicBezTo>
                <a:cubicBezTo>
                  <a:pt x="8561222" y="4958470"/>
                  <a:pt x="8571831" y="4997156"/>
                  <a:pt x="8577329" y="5035640"/>
                </a:cubicBezTo>
                <a:cubicBezTo>
                  <a:pt x="8582415" y="5071244"/>
                  <a:pt x="8589770" y="5105379"/>
                  <a:pt x="8603087" y="5138671"/>
                </a:cubicBezTo>
                <a:cubicBezTo>
                  <a:pt x="8615229" y="5169027"/>
                  <a:pt x="8629582" y="5198467"/>
                  <a:pt x="8641724" y="5228823"/>
                </a:cubicBezTo>
                <a:cubicBezTo>
                  <a:pt x="8663318" y="5282808"/>
                  <a:pt x="8649519" y="5288135"/>
                  <a:pt x="8706118" y="5344733"/>
                </a:cubicBezTo>
                <a:cubicBezTo>
                  <a:pt x="8715717" y="5354332"/>
                  <a:pt x="8731876" y="5353318"/>
                  <a:pt x="8744755" y="5357611"/>
                </a:cubicBezTo>
                <a:cubicBezTo>
                  <a:pt x="8766220" y="5344732"/>
                  <a:pt x="8787922" y="5332242"/>
                  <a:pt x="8809149" y="5318975"/>
                </a:cubicBezTo>
                <a:cubicBezTo>
                  <a:pt x="8822275" y="5310771"/>
                  <a:pt x="8834255" y="5300734"/>
                  <a:pt x="8847785" y="5293217"/>
                </a:cubicBezTo>
                <a:cubicBezTo>
                  <a:pt x="8872959" y="5279231"/>
                  <a:pt x="8901625" y="5271319"/>
                  <a:pt x="8925059" y="5254580"/>
                </a:cubicBezTo>
                <a:cubicBezTo>
                  <a:pt x="9086084" y="5139562"/>
                  <a:pt x="8970584" y="5183597"/>
                  <a:pt x="9066726" y="5151549"/>
                </a:cubicBezTo>
                <a:cubicBezTo>
                  <a:pt x="9101070" y="5121498"/>
                  <a:pt x="9135990" y="5092094"/>
                  <a:pt x="9169757" y="5061397"/>
                </a:cubicBezTo>
                <a:cubicBezTo>
                  <a:pt x="9237929" y="4999423"/>
                  <a:pt x="9177441" y="5043397"/>
                  <a:pt x="9247031" y="4997003"/>
                </a:cubicBezTo>
                <a:cubicBezTo>
                  <a:pt x="9351187" y="5127198"/>
                  <a:pt x="9264834" y="5006496"/>
                  <a:pt x="9375819" y="5254580"/>
                </a:cubicBezTo>
                <a:cubicBezTo>
                  <a:pt x="9420515" y="5354488"/>
                  <a:pt x="9470006" y="5452181"/>
                  <a:pt x="9517487" y="5550795"/>
                </a:cubicBezTo>
                <a:cubicBezTo>
                  <a:pt x="9525816" y="5568093"/>
                  <a:pt x="9537174" y="5584097"/>
                  <a:pt x="9543245" y="5602310"/>
                </a:cubicBezTo>
                <a:cubicBezTo>
                  <a:pt x="9576313" y="5701515"/>
                  <a:pt x="9558918" y="5654374"/>
                  <a:pt x="9594760" y="5743978"/>
                </a:cubicBezTo>
                <a:cubicBezTo>
                  <a:pt x="9586174" y="5761150"/>
                  <a:pt x="9580161" y="5779870"/>
                  <a:pt x="9569002" y="5795493"/>
                </a:cubicBezTo>
                <a:cubicBezTo>
                  <a:pt x="9558416" y="5810314"/>
                  <a:pt x="9545878" y="5824584"/>
                  <a:pt x="9530366" y="5834130"/>
                </a:cubicBezTo>
                <a:cubicBezTo>
                  <a:pt x="9404309" y="5911704"/>
                  <a:pt x="9361392" y="5909240"/>
                  <a:pt x="9208394" y="5950040"/>
                </a:cubicBezTo>
                <a:cubicBezTo>
                  <a:pt x="9113793" y="5934273"/>
                  <a:pt x="9109993" y="5936974"/>
                  <a:pt x="9002332" y="5898524"/>
                </a:cubicBezTo>
                <a:cubicBezTo>
                  <a:pt x="8984252" y="5892067"/>
                  <a:pt x="8968463" y="5880329"/>
                  <a:pt x="8950816" y="5872766"/>
                </a:cubicBezTo>
                <a:cubicBezTo>
                  <a:pt x="8745556" y="5784798"/>
                  <a:pt x="8887735" y="5854104"/>
                  <a:pt x="8770512" y="5795493"/>
                </a:cubicBezTo>
                <a:cubicBezTo>
                  <a:pt x="8761926" y="5782614"/>
                  <a:pt x="8744755" y="5772334"/>
                  <a:pt x="8744755" y="5756856"/>
                </a:cubicBezTo>
                <a:cubicBezTo>
                  <a:pt x="8744755" y="5542636"/>
                  <a:pt x="8736679" y="5530367"/>
                  <a:pt x="8822028" y="5396248"/>
                </a:cubicBezTo>
                <a:cubicBezTo>
                  <a:pt x="8833552" y="5378139"/>
                  <a:pt x="8844510" y="5358867"/>
                  <a:pt x="8860664" y="5344733"/>
                </a:cubicBezTo>
                <a:cubicBezTo>
                  <a:pt x="8879503" y="5328249"/>
                  <a:pt x="8905300" y="5321464"/>
                  <a:pt x="8925059" y="5306096"/>
                </a:cubicBezTo>
                <a:cubicBezTo>
                  <a:pt x="8944228" y="5291187"/>
                  <a:pt x="8955852" y="5267243"/>
                  <a:pt x="8976574" y="5254580"/>
                </a:cubicBezTo>
                <a:cubicBezTo>
                  <a:pt x="9033910" y="5219541"/>
                  <a:pt x="9100968" y="5201701"/>
                  <a:pt x="9156878" y="5164428"/>
                </a:cubicBezTo>
                <a:cubicBezTo>
                  <a:pt x="9248880" y="5103095"/>
                  <a:pt x="9204119" y="5120421"/>
                  <a:pt x="9285667" y="5100034"/>
                </a:cubicBezTo>
                <a:cubicBezTo>
                  <a:pt x="9298546" y="5078569"/>
                  <a:pt x="9310169" y="5056299"/>
                  <a:pt x="9324304" y="5035640"/>
                </a:cubicBezTo>
                <a:cubicBezTo>
                  <a:pt x="9366011" y="4974684"/>
                  <a:pt x="9453093" y="4855335"/>
                  <a:pt x="9453093" y="4855335"/>
                </a:cubicBezTo>
                <a:cubicBezTo>
                  <a:pt x="9457386" y="4842456"/>
                  <a:pt x="9468203" y="4830090"/>
                  <a:pt x="9465971" y="4816699"/>
                </a:cubicBezTo>
                <a:cubicBezTo>
                  <a:pt x="9460333" y="4782870"/>
                  <a:pt x="9368237" y="4717122"/>
                  <a:pt x="9362940" y="4713668"/>
                </a:cubicBezTo>
                <a:cubicBezTo>
                  <a:pt x="9082546" y="4530802"/>
                  <a:pt x="9221741" y="4629236"/>
                  <a:pt x="8937938" y="4507606"/>
                </a:cubicBezTo>
                <a:cubicBezTo>
                  <a:pt x="8752225" y="4428015"/>
                  <a:pt x="9026467" y="4507200"/>
                  <a:pt x="8770512" y="4443211"/>
                </a:cubicBezTo>
                <a:cubicBezTo>
                  <a:pt x="8757633" y="4456090"/>
                  <a:pt x="8740021" y="4465557"/>
                  <a:pt x="8731876" y="4481848"/>
                </a:cubicBezTo>
                <a:cubicBezTo>
                  <a:pt x="8691997" y="4561608"/>
                  <a:pt x="8697530" y="4709410"/>
                  <a:pt x="8693239" y="4778062"/>
                </a:cubicBezTo>
                <a:cubicBezTo>
                  <a:pt x="8697532" y="4893972"/>
                  <a:pt x="8700022" y="5009963"/>
                  <a:pt x="8706118" y="5125792"/>
                </a:cubicBezTo>
                <a:cubicBezTo>
                  <a:pt x="8708610" y="5173144"/>
                  <a:pt x="8709698" y="5220963"/>
                  <a:pt x="8718997" y="5267459"/>
                </a:cubicBezTo>
                <a:cubicBezTo>
                  <a:pt x="8733264" y="5338793"/>
                  <a:pt x="8763423" y="5438253"/>
                  <a:pt x="8796270" y="5512158"/>
                </a:cubicBezTo>
                <a:cubicBezTo>
                  <a:pt x="8804067" y="5529702"/>
                  <a:pt x="8813442" y="5546501"/>
                  <a:pt x="8822028" y="5563673"/>
                </a:cubicBezTo>
                <a:cubicBezTo>
                  <a:pt x="8826321" y="5580845"/>
                  <a:pt x="8836862" y="5597597"/>
                  <a:pt x="8834907" y="5615189"/>
                </a:cubicBezTo>
                <a:cubicBezTo>
                  <a:pt x="8822963" y="5722688"/>
                  <a:pt x="8791731" y="5827198"/>
                  <a:pt x="8744755" y="5924282"/>
                </a:cubicBezTo>
                <a:cubicBezTo>
                  <a:pt x="8700427" y="6015892"/>
                  <a:pt x="8643177" y="6101196"/>
                  <a:pt x="8603087" y="6194738"/>
                </a:cubicBezTo>
                <a:cubicBezTo>
                  <a:pt x="8590208" y="6224789"/>
                  <a:pt x="8581271" y="6256855"/>
                  <a:pt x="8564450" y="6284890"/>
                </a:cubicBezTo>
                <a:cubicBezTo>
                  <a:pt x="8524228" y="6351927"/>
                  <a:pt x="8435445" y="6478290"/>
                  <a:pt x="8371267" y="6542468"/>
                </a:cubicBezTo>
                <a:cubicBezTo>
                  <a:pt x="8330427" y="6583308"/>
                  <a:pt x="8284701" y="6618970"/>
                  <a:pt x="8242478" y="6658378"/>
                </a:cubicBezTo>
                <a:cubicBezTo>
                  <a:pt x="8220286" y="6679090"/>
                  <a:pt x="8202045" y="6704135"/>
                  <a:pt x="8178084" y="6722772"/>
                </a:cubicBezTo>
                <a:cubicBezTo>
                  <a:pt x="8162930" y="6734559"/>
                  <a:pt x="8143238" y="6739005"/>
                  <a:pt x="8126569" y="6748530"/>
                </a:cubicBezTo>
                <a:cubicBezTo>
                  <a:pt x="8113130" y="6756209"/>
                  <a:pt x="8101776" y="6767365"/>
                  <a:pt x="8087932" y="6774287"/>
                </a:cubicBezTo>
                <a:cubicBezTo>
                  <a:pt x="7996167" y="6820169"/>
                  <a:pt x="7913476" y="6819746"/>
                  <a:pt x="7804597" y="6838682"/>
                </a:cubicBezTo>
                <a:lnTo>
                  <a:pt x="7727324" y="6851561"/>
                </a:lnTo>
                <a:cubicBezTo>
                  <a:pt x="7710152" y="6847268"/>
                  <a:pt x="7692242" y="6845256"/>
                  <a:pt x="7675808" y="6838682"/>
                </a:cubicBezTo>
                <a:cubicBezTo>
                  <a:pt x="7606241" y="6810855"/>
                  <a:pt x="7597069" y="6795734"/>
                  <a:pt x="7534140" y="6761409"/>
                </a:cubicBezTo>
                <a:cubicBezTo>
                  <a:pt x="7508858" y="6747619"/>
                  <a:pt x="7483084" y="6734689"/>
                  <a:pt x="7456867" y="6722772"/>
                </a:cubicBezTo>
                <a:cubicBezTo>
                  <a:pt x="7435821" y="6713206"/>
                  <a:pt x="7412545" y="6708484"/>
                  <a:pt x="7392473" y="6697014"/>
                </a:cubicBezTo>
                <a:cubicBezTo>
                  <a:pt x="7223960" y="6600721"/>
                  <a:pt x="7338308" y="6632090"/>
                  <a:pt x="7212169" y="6606862"/>
                </a:cubicBezTo>
                <a:cubicBezTo>
                  <a:pt x="7194997" y="6593983"/>
                  <a:pt x="7178120" y="6580702"/>
                  <a:pt x="7160653" y="6568226"/>
                </a:cubicBezTo>
                <a:cubicBezTo>
                  <a:pt x="7047377" y="6487316"/>
                  <a:pt x="7058064" y="6545249"/>
                  <a:pt x="7418231" y="6529589"/>
                </a:cubicBezTo>
                <a:cubicBezTo>
                  <a:pt x="7693127" y="6468500"/>
                  <a:pt x="7427617" y="6544214"/>
                  <a:pt x="7585656" y="6465195"/>
                </a:cubicBezTo>
                <a:cubicBezTo>
                  <a:pt x="7601488" y="6457279"/>
                  <a:pt x="7620480" y="6458207"/>
                  <a:pt x="7637171" y="6452316"/>
                </a:cubicBezTo>
                <a:cubicBezTo>
                  <a:pt x="7899312" y="6359795"/>
                  <a:pt x="7710074" y="6411551"/>
                  <a:pt x="7907628" y="6362164"/>
                </a:cubicBezTo>
                <a:cubicBezTo>
                  <a:pt x="8122779" y="6377531"/>
                  <a:pt x="8192785" y="6352589"/>
                  <a:pt x="8345509" y="6413679"/>
                </a:cubicBezTo>
                <a:cubicBezTo>
                  <a:pt x="8363335" y="6420809"/>
                  <a:pt x="8379853" y="6430851"/>
                  <a:pt x="8397025" y="6439437"/>
                </a:cubicBezTo>
                <a:cubicBezTo>
                  <a:pt x="8492201" y="6629785"/>
                  <a:pt x="8344384" y="6341836"/>
                  <a:pt x="8461419" y="6542468"/>
                </a:cubicBezTo>
                <a:cubicBezTo>
                  <a:pt x="8480766" y="6575635"/>
                  <a:pt x="8489897" y="6614781"/>
                  <a:pt x="8512935" y="6645499"/>
                </a:cubicBezTo>
                <a:cubicBezTo>
                  <a:pt x="8525814" y="6662671"/>
                  <a:pt x="8539665" y="6679154"/>
                  <a:pt x="8551571" y="6697014"/>
                </a:cubicBezTo>
                <a:cubicBezTo>
                  <a:pt x="8565456" y="6717842"/>
                  <a:pt x="8573917" y="6742403"/>
                  <a:pt x="8590208" y="6761409"/>
                </a:cubicBezTo>
                <a:cubicBezTo>
                  <a:pt x="8616416" y="6791984"/>
                  <a:pt x="8644883" y="6789129"/>
                  <a:pt x="8680360" y="6800045"/>
                </a:cubicBezTo>
                <a:cubicBezTo>
                  <a:pt x="8726640" y="6814285"/>
                  <a:pt x="8794319" y="6841840"/>
                  <a:pt x="8847785" y="6851561"/>
                </a:cubicBezTo>
                <a:cubicBezTo>
                  <a:pt x="8877651" y="6856991"/>
                  <a:pt x="8907887" y="6860147"/>
                  <a:pt x="8937938" y="6864440"/>
                </a:cubicBezTo>
                <a:cubicBezTo>
                  <a:pt x="9042610" y="6829549"/>
                  <a:pt x="8929231" y="6873742"/>
                  <a:pt x="9105363" y="6722772"/>
                </a:cubicBezTo>
                <a:cubicBezTo>
                  <a:pt x="9135414" y="6697014"/>
                  <a:pt x="9168669" y="6674582"/>
                  <a:pt x="9195515" y="6645499"/>
                </a:cubicBezTo>
                <a:cubicBezTo>
                  <a:pt x="9230245" y="6607875"/>
                  <a:pt x="9264617" y="6552947"/>
                  <a:pt x="9285667" y="6503831"/>
                </a:cubicBezTo>
                <a:cubicBezTo>
                  <a:pt x="9291015" y="6491353"/>
                  <a:pt x="9294253" y="6478074"/>
                  <a:pt x="9298546" y="6465195"/>
                </a:cubicBezTo>
                <a:cubicBezTo>
                  <a:pt x="9302839" y="6430851"/>
                  <a:pt x="9311425" y="6396775"/>
                  <a:pt x="9311425" y="6362164"/>
                </a:cubicBezTo>
                <a:cubicBezTo>
                  <a:pt x="9311425" y="6335526"/>
                  <a:pt x="9303779" y="6256720"/>
                  <a:pt x="9285667" y="6220496"/>
                </a:cubicBezTo>
                <a:cubicBezTo>
                  <a:pt x="9274473" y="6198107"/>
                  <a:pt x="9262668" y="6175649"/>
                  <a:pt x="9247031" y="6156102"/>
                </a:cubicBezTo>
                <a:cubicBezTo>
                  <a:pt x="9228068" y="6132398"/>
                  <a:pt x="9205481" y="6111697"/>
                  <a:pt x="9182636" y="6091707"/>
                </a:cubicBezTo>
                <a:cubicBezTo>
                  <a:pt x="9170987" y="6081514"/>
                  <a:pt x="9156879" y="6074535"/>
                  <a:pt x="9144000" y="6065949"/>
                </a:cubicBezTo>
                <a:cubicBezTo>
                  <a:pt x="9122535" y="6070242"/>
                  <a:pt x="9098740" y="6068197"/>
                  <a:pt x="9079605" y="6078828"/>
                </a:cubicBezTo>
                <a:cubicBezTo>
                  <a:pt x="9015338" y="6114532"/>
                  <a:pt x="9025939" y="6143247"/>
                  <a:pt x="9015211" y="6207617"/>
                </a:cubicBezTo>
                <a:cubicBezTo>
                  <a:pt x="9019504" y="6272011"/>
                  <a:pt x="9016545" y="6337304"/>
                  <a:pt x="9028090" y="6400800"/>
                </a:cubicBezTo>
                <a:cubicBezTo>
                  <a:pt x="9033938" y="6432967"/>
                  <a:pt x="9051070" y="6462250"/>
                  <a:pt x="9066726" y="6490952"/>
                </a:cubicBezTo>
                <a:cubicBezTo>
                  <a:pt x="9090305" y="6534180"/>
                  <a:pt x="9143819" y="6583572"/>
                  <a:pt x="9182636" y="6606862"/>
                </a:cubicBezTo>
                <a:cubicBezTo>
                  <a:pt x="9197814" y="6615969"/>
                  <a:pt x="9216980" y="6615448"/>
                  <a:pt x="9234152" y="6619741"/>
                </a:cubicBezTo>
                <a:cubicBezTo>
                  <a:pt x="9255617" y="6602569"/>
                  <a:pt x="9275236" y="6582795"/>
                  <a:pt x="9298546" y="6568226"/>
                </a:cubicBezTo>
                <a:cubicBezTo>
                  <a:pt x="9310058" y="6561031"/>
                  <a:pt x="9325671" y="6562542"/>
                  <a:pt x="9337183" y="6555347"/>
                </a:cubicBezTo>
                <a:cubicBezTo>
                  <a:pt x="9360493" y="6540778"/>
                  <a:pt x="9379586" y="6520324"/>
                  <a:pt x="9401577" y="6503831"/>
                </a:cubicBezTo>
                <a:cubicBezTo>
                  <a:pt x="9413960" y="6494544"/>
                  <a:pt x="9427619" y="6487070"/>
                  <a:pt x="9440214" y="6478073"/>
                </a:cubicBezTo>
                <a:cubicBezTo>
                  <a:pt x="9484704" y="6446295"/>
                  <a:pt x="9520831" y="6419158"/>
                  <a:pt x="9556124" y="6375042"/>
                </a:cubicBezTo>
                <a:cubicBezTo>
                  <a:pt x="9585723" y="6338043"/>
                  <a:pt x="9604794" y="6290281"/>
                  <a:pt x="9620518" y="6246254"/>
                </a:cubicBezTo>
                <a:cubicBezTo>
                  <a:pt x="9634216" y="6207900"/>
                  <a:pt x="9646276" y="6168981"/>
                  <a:pt x="9659155" y="6130344"/>
                </a:cubicBezTo>
                <a:cubicBezTo>
                  <a:pt x="9654862" y="6048778"/>
                  <a:pt x="9666086" y="5964885"/>
                  <a:pt x="9646276" y="5885645"/>
                </a:cubicBezTo>
                <a:cubicBezTo>
                  <a:pt x="9642654" y="5871158"/>
                  <a:pt x="9568986" y="5756846"/>
                  <a:pt x="9530366" y="5731099"/>
                </a:cubicBezTo>
                <a:cubicBezTo>
                  <a:pt x="9519070" y="5723569"/>
                  <a:pt x="9504608" y="5722513"/>
                  <a:pt x="9491729" y="5718220"/>
                </a:cubicBezTo>
                <a:cubicBezTo>
                  <a:pt x="9294304" y="5784028"/>
                  <a:pt x="9389525" y="5734187"/>
                  <a:pt x="9285667" y="5808372"/>
                </a:cubicBezTo>
                <a:cubicBezTo>
                  <a:pt x="9273072" y="5817369"/>
                  <a:pt x="9257168" y="5822433"/>
                  <a:pt x="9247031" y="5834130"/>
                </a:cubicBezTo>
                <a:cubicBezTo>
                  <a:pt x="9200918" y="5887338"/>
                  <a:pt x="9157298" y="5942971"/>
                  <a:pt x="9118242" y="6001555"/>
                </a:cubicBezTo>
                <a:cubicBezTo>
                  <a:pt x="9109656" y="6014434"/>
                  <a:pt x="9100283" y="6026822"/>
                  <a:pt x="9092484" y="6040192"/>
                </a:cubicBezTo>
                <a:cubicBezTo>
                  <a:pt x="9070214" y="6078370"/>
                  <a:pt x="9046380" y="6115865"/>
                  <a:pt x="9028090" y="6156102"/>
                </a:cubicBezTo>
                <a:cubicBezTo>
                  <a:pt x="8899674" y="6438616"/>
                  <a:pt x="9017498" y="6233854"/>
                  <a:pt x="8925059" y="6387921"/>
                </a:cubicBezTo>
                <a:cubicBezTo>
                  <a:pt x="8920766" y="6405093"/>
                  <a:pt x="8918988" y="6423098"/>
                  <a:pt x="8912180" y="6439437"/>
                </a:cubicBezTo>
                <a:cubicBezTo>
                  <a:pt x="8862160" y="6559485"/>
                  <a:pt x="8867055" y="6514679"/>
                  <a:pt x="8822028" y="6619741"/>
                </a:cubicBezTo>
                <a:cubicBezTo>
                  <a:pt x="8777294" y="6724120"/>
                  <a:pt x="8810594" y="6691757"/>
                  <a:pt x="8744755" y="6735651"/>
                </a:cubicBezTo>
                <a:cubicBezTo>
                  <a:pt x="8573037" y="6731358"/>
                  <a:pt x="8401037" y="6733487"/>
                  <a:pt x="8229600" y="6722772"/>
                </a:cubicBezTo>
                <a:cubicBezTo>
                  <a:pt x="8194268" y="6720564"/>
                  <a:pt x="8161536" y="6702535"/>
                  <a:pt x="8126569" y="6697014"/>
                </a:cubicBezTo>
                <a:cubicBezTo>
                  <a:pt x="8079732" y="6689619"/>
                  <a:pt x="8032124" y="6688428"/>
                  <a:pt x="7984901" y="6684135"/>
                </a:cubicBezTo>
                <a:cubicBezTo>
                  <a:pt x="7950557" y="6675549"/>
                  <a:pt x="7911325" y="6678015"/>
                  <a:pt x="7881870" y="6658378"/>
                </a:cubicBezTo>
                <a:cubicBezTo>
                  <a:pt x="7842948" y="6632430"/>
                  <a:pt x="7836681" y="6631901"/>
                  <a:pt x="7804597" y="6593983"/>
                </a:cubicBezTo>
                <a:cubicBezTo>
                  <a:pt x="7769085" y="6552015"/>
                  <a:pt x="7745547" y="6498181"/>
                  <a:pt x="7701566" y="6465195"/>
                </a:cubicBezTo>
                <a:cubicBezTo>
                  <a:pt x="7637667" y="6417271"/>
                  <a:pt x="7667910" y="6438465"/>
                  <a:pt x="7611414" y="6400800"/>
                </a:cubicBezTo>
                <a:cubicBezTo>
                  <a:pt x="7611404" y="6400806"/>
                  <a:pt x="7405363" y="6529584"/>
                  <a:pt x="7405352" y="6529589"/>
                </a:cubicBezTo>
                <a:cubicBezTo>
                  <a:pt x="7313626" y="6575452"/>
                  <a:pt x="7191991" y="6637666"/>
                  <a:pt x="7109138" y="6658378"/>
                </a:cubicBezTo>
                <a:cubicBezTo>
                  <a:pt x="7036386" y="6676565"/>
                  <a:pt x="7074979" y="6667785"/>
                  <a:pt x="6993228" y="6684135"/>
                </a:cubicBezTo>
                <a:cubicBezTo>
                  <a:pt x="6920446" y="6715328"/>
                  <a:pt x="6880754" y="6738003"/>
                  <a:pt x="6800045" y="6748530"/>
                </a:cubicBezTo>
                <a:cubicBezTo>
                  <a:pt x="6736050" y="6756877"/>
                  <a:pt x="6671157" y="6755818"/>
                  <a:pt x="6606862" y="6761409"/>
                </a:cubicBezTo>
                <a:cubicBezTo>
                  <a:pt x="6572381" y="6764407"/>
                  <a:pt x="6538175" y="6769994"/>
                  <a:pt x="6503831" y="6774287"/>
                </a:cubicBezTo>
                <a:cubicBezTo>
                  <a:pt x="6020142" y="6754941"/>
                  <a:pt x="6309797" y="6788409"/>
                  <a:pt x="6130343" y="6748530"/>
                </a:cubicBezTo>
                <a:cubicBezTo>
                  <a:pt x="6108975" y="6743781"/>
                  <a:pt x="6086916" y="6741941"/>
                  <a:pt x="6065949" y="6735651"/>
                </a:cubicBezTo>
                <a:cubicBezTo>
                  <a:pt x="6043806" y="6729008"/>
                  <a:pt x="6022601" y="6719459"/>
                  <a:pt x="6001555" y="6709893"/>
                </a:cubicBezTo>
                <a:cubicBezTo>
                  <a:pt x="5940959" y="6682349"/>
                  <a:pt x="5874305" y="6645447"/>
                  <a:pt x="5821250" y="6606862"/>
                </a:cubicBezTo>
                <a:cubicBezTo>
                  <a:pt x="5759435" y="6561906"/>
                  <a:pt x="5700631" y="6512943"/>
                  <a:pt x="5640946" y="6465195"/>
                </a:cubicBezTo>
                <a:cubicBezTo>
                  <a:pt x="5593302" y="6427080"/>
                  <a:pt x="5551597" y="6380677"/>
                  <a:pt x="5499278" y="6349285"/>
                </a:cubicBezTo>
                <a:cubicBezTo>
                  <a:pt x="5456349" y="6323527"/>
                  <a:pt x="5411229" y="6301110"/>
                  <a:pt x="5370490" y="6272011"/>
                </a:cubicBezTo>
                <a:cubicBezTo>
                  <a:pt x="5350729" y="6257896"/>
                  <a:pt x="5337250" y="6236488"/>
                  <a:pt x="5318974" y="6220496"/>
                </a:cubicBezTo>
                <a:cubicBezTo>
                  <a:pt x="5177087" y="6096345"/>
                  <a:pt x="5362901" y="6277299"/>
                  <a:pt x="5215943" y="6130344"/>
                </a:cubicBezTo>
                <a:cubicBezTo>
                  <a:pt x="5233115" y="6121758"/>
                  <a:pt x="5248317" y="6103114"/>
                  <a:pt x="5267459" y="6104586"/>
                </a:cubicBezTo>
                <a:cubicBezTo>
                  <a:pt x="5308066" y="6107710"/>
                  <a:pt x="5344320" y="6131653"/>
                  <a:pt x="5383369" y="6143223"/>
                </a:cubicBezTo>
                <a:cubicBezTo>
                  <a:pt x="5460263" y="6166007"/>
                  <a:pt x="5537516" y="6187644"/>
                  <a:pt x="5615188" y="6207617"/>
                </a:cubicBezTo>
                <a:cubicBezTo>
                  <a:pt x="5687799" y="6226288"/>
                  <a:pt x="5760732" y="6243842"/>
                  <a:pt x="5834129" y="6259133"/>
                </a:cubicBezTo>
                <a:cubicBezTo>
                  <a:pt x="5863847" y="6265324"/>
                  <a:pt x="5894297" y="6267277"/>
                  <a:pt x="5924281" y="6272011"/>
                </a:cubicBezTo>
                <a:cubicBezTo>
                  <a:pt x="6063713" y="6294026"/>
                  <a:pt x="6043001" y="6290603"/>
                  <a:pt x="6143222" y="6310648"/>
                </a:cubicBezTo>
                <a:cubicBezTo>
                  <a:pt x="6147515" y="6323527"/>
                  <a:pt x="6158333" y="6335894"/>
                  <a:pt x="6156101" y="6349285"/>
                </a:cubicBezTo>
                <a:cubicBezTo>
                  <a:pt x="6153556" y="6364553"/>
                  <a:pt x="6141288" y="6376976"/>
                  <a:pt x="6130343" y="6387921"/>
                </a:cubicBezTo>
                <a:cubicBezTo>
                  <a:pt x="6063929" y="6454335"/>
                  <a:pt x="6016419" y="6468071"/>
                  <a:pt x="5911402" y="6478073"/>
                </a:cubicBezTo>
                <a:cubicBezTo>
                  <a:pt x="5783122" y="6490290"/>
                  <a:pt x="5653825" y="6486659"/>
                  <a:pt x="5525036" y="6490952"/>
                </a:cubicBezTo>
                <a:cubicBezTo>
                  <a:pt x="5110496" y="6451472"/>
                  <a:pt x="5115292" y="6487452"/>
                  <a:pt x="4855335" y="6400800"/>
                </a:cubicBezTo>
                <a:cubicBezTo>
                  <a:pt x="4793849" y="6380305"/>
                  <a:pt x="4703982" y="6345463"/>
                  <a:pt x="4649273" y="6310648"/>
                </a:cubicBezTo>
                <a:cubicBezTo>
                  <a:pt x="4633907" y="6300869"/>
                  <a:pt x="4623515" y="6284890"/>
                  <a:pt x="4610636" y="6272011"/>
                </a:cubicBezTo>
                <a:cubicBezTo>
                  <a:pt x="4627808" y="6263425"/>
                  <a:pt x="4642956" y="6245911"/>
                  <a:pt x="4662152" y="6246254"/>
                </a:cubicBezTo>
                <a:cubicBezTo>
                  <a:pt x="5126035" y="6254538"/>
                  <a:pt x="6053070" y="6297769"/>
                  <a:pt x="6053070" y="6297769"/>
                </a:cubicBezTo>
                <a:cubicBezTo>
                  <a:pt x="6216313" y="6334046"/>
                  <a:pt x="6385818" y="6365817"/>
                  <a:pt x="6542467" y="6426558"/>
                </a:cubicBezTo>
                <a:cubicBezTo>
                  <a:pt x="6669671" y="6475882"/>
                  <a:pt x="6792698" y="6535488"/>
                  <a:pt x="6915955" y="6593983"/>
                </a:cubicBezTo>
                <a:cubicBezTo>
                  <a:pt x="7046039" y="6655718"/>
                  <a:pt x="7175353" y="6719253"/>
                  <a:pt x="7302321" y="6787166"/>
                </a:cubicBezTo>
                <a:cubicBezTo>
                  <a:pt x="7410987" y="6845290"/>
                  <a:pt x="7498740" y="6910492"/>
                  <a:pt x="7598535" y="6980349"/>
                </a:cubicBezTo>
                <a:cubicBezTo>
                  <a:pt x="7568230" y="6919739"/>
                  <a:pt x="7498601" y="6764506"/>
                  <a:pt x="7443988" y="6709893"/>
                </a:cubicBezTo>
                <a:cubicBezTo>
                  <a:pt x="7324568" y="6590473"/>
                  <a:pt x="7169292" y="6575029"/>
                  <a:pt x="7018985" y="6503831"/>
                </a:cubicBezTo>
                <a:cubicBezTo>
                  <a:pt x="6749750" y="6376298"/>
                  <a:pt x="6859910" y="6416461"/>
                  <a:pt x="6697014" y="6362164"/>
                </a:cubicBezTo>
                <a:cubicBezTo>
                  <a:pt x="6386665" y="6150562"/>
                  <a:pt x="6518745" y="6214008"/>
                  <a:pt x="6323526" y="6130344"/>
                </a:cubicBezTo>
                <a:cubicBezTo>
                  <a:pt x="6358114" y="6061167"/>
                  <a:pt x="6352993" y="6054751"/>
                  <a:pt x="6439436" y="6001555"/>
                </a:cubicBezTo>
                <a:cubicBezTo>
                  <a:pt x="6462559" y="5987325"/>
                  <a:pt x="6490951" y="5984383"/>
                  <a:pt x="6516709" y="5975797"/>
                </a:cubicBezTo>
                <a:lnTo>
                  <a:pt x="7006107" y="6014434"/>
                </a:lnTo>
                <a:cubicBezTo>
                  <a:pt x="7079289" y="6021087"/>
                  <a:pt x="7151742" y="6035078"/>
                  <a:pt x="7225047" y="6040192"/>
                </a:cubicBezTo>
                <a:cubicBezTo>
                  <a:pt x="7336476" y="6047966"/>
                  <a:pt x="7448281" y="6048778"/>
                  <a:pt x="7559898" y="6053071"/>
                </a:cubicBezTo>
                <a:cubicBezTo>
                  <a:pt x="7641464" y="6048778"/>
                  <a:pt x="7723225" y="6047268"/>
                  <a:pt x="7804597" y="6040192"/>
                </a:cubicBezTo>
                <a:cubicBezTo>
                  <a:pt x="7822231" y="6038659"/>
                  <a:pt x="7839093" y="6032176"/>
                  <a:pt x="7856112" y="6027313"/>
                </a:cubicBezTo>
                <a:cubicBezTo>
                  <a:pt x="7869165" y="6023583"/>
                  <a:pt x="7894749" y="6000858"/>
                  <a:pt x="7894749" y="6014434"/>
                </a:cubicBezTo>
                <a:cubicBezTo>
                  <a:pt x="7894749" y="6029913"/>
                  <a:pt x="7870257" y="6033906"/>
                  <a:pt x="7856112" y="6040192"/>
                </a:cubicBezTo>
                <a:cubicBezTo>
                  <a:pt x="7831301" y="6051219"/>
                  <a:pt x="7802121" y="6051980"/>
                  <a:pt x="7778839" y="6065949"/>
                </a:cubicBezTo>
                <a:cubicBezTo>
                  <a:pt x="7674047" y="6128825"/>
                  <a:pt x="7665822" y="6137487"/>
                  <a:pt x="7508383" y="6194738"/>
                </a:cubicBezTo>
                <a:cubicBezTo>
                  <a:pt x="7461160" y="6211910"/>
                  <a:pt x="7415729" y="6235186"/>
                  <a:pt x="7366715" y="6246254"/>
                </a:cubicBezTo>
                <a:cubicBezTo>
                  <a:pt x="7282028" y="6265377"/>
                  <a:pt x="7195124" y="6272892"/>
                  <a:pt x="7109138" y="6284890"/>
                </a:cubicBezTo>
                <a:cubicBezTo>
                  <a:pt x="6694178" y="6342791"/>
                  <a:pt x="6925138" y="6309814"/>
                  <a:pt x="6490952" y="6349285"/>
                </a:cubicBezTo>
                <a:cubicBezTo>
                  <a:pt x="6409272" y="6356710"/>
                  <a:pt x="6327637" y="6364869"/>
                  <a:pt x="6246253" y="6375042"/>
                </a:cubicBezTo>
                <a:cubicBezTo>
                  <a:pt x="6224532" y="6377757"/>
                  <a:pt x="6203481" y="6384507"/>
                  <a:pt x="6181859" y="6387921"/>
                </a:cubicBezTo>
                <a:cubicBezTo>
                  <a:pt x="6121890" y="6397390"/>
                  <a:pt x="6061595" y="6404673"/>
                  <a:pt x="6001555" y="6413679"/>
                </a:cubicBezTo>
                <a:cubicBezTo>
                  <a:pt x="5975731" y="6417553"/>
                  <a:pt x="5950039" y="6422265"/>
                  <a:pt x="5924281" y="6426558"/>
                </a:cubicBezTo>
                <a:cubicBezTo>
                  <a:pt x="5670997" y="6409386"/>
                  <a:pt x="5417094" y="6399692"/>
                  <a:pt x="5164428" y="6375042"/>
                </a:cubicBezTo>
                <a:cubicBezTo>
                  <a:pt x="4699762" y="6329709"/>
                  <a:pt x="5017173" y="6340149"/>
                  <a:pt x="4752304" y="6297769"/>
                </a:cubicBezTo>
                <a:cubicBezTo>
                  <a:pt x="4683952" y="6286833"/>
                  <a:pt x="4614595" y="6282947"/>
                  <a:pt x="4546242" y="6272011"/>
                </a:cubicBezTo>
                <a:cubicBezTo>
                  <a:pt x="4224343" y="6220508"/>
                  <a:pt x="4648346" y="6268056"/>
                  <a:pt x="4301543" y="6233375"/>
                </a:cubicBezTo>
                <a:cubicBezTo>
                  <a:pt x="4202805" y="6237668"/>
                  <a:pt x="4103636" y="6236084"/>
                  <a:pt x="4005329" y="6246254"/>
                </a:cubicBezTo>
                <a:cubicBezTo>
                  <a:pt x="3978322" y="6249048"/>
                  <a:pt x="3954396" y="6265426"/>
                  <a:pt x="3928056" y="6272011"/>
                </a:cubicBezTo>
                <a:cubicBezTo>
                  <a:pt x="3839772" y="6294082"/>
                  <a:pt x="3859158" y="6271716"/>
                  <a:pt x="3773509" y="6310648"/>
                </a:cubicBezTo>
                <a:cubicBezTo>
                  <a:pt x="3750721" y="6321006"/>
                  <a:pt x="3729141" y="6334266"/>
                  <a:pt x="3709115" y="6349285"/>
                </a:cubicBezTo>
                <a:cubicBezTo>
                  <a:pt x="3614639" y="6420142"/>
                  <a:pt x="3739638" y="6357249"/>
                  <a:pt x="3606084" y="6439437"/>
                </a:cubicBezTo>
                <a:cubicBezTo>
                  <a:pt x="3573383" y="6459561"/>
                  <a:pt x="3536762" y="6472565"/>
                  <a:pt x="3503053" y="6490952"/>
                </a:cubicBezTo>
                <a:cubicBezTo>
                  <a:pt x="3381477" y="6557266"/>
                  <a:pt x="3587988" y="6464054"/>
                  <a:pt x="3387143" y="6555347"/>
                </a:cubicBezTo>
                <a:cubicBezTo>
                  <a:pt x="3347390" y="6573416"/>
                  <a:pt x="3286134" y="6594665"/>
                  <a:pt x="3245476" y="6606862"/>
                </a:cubicBezTo>
                <a:cubicBezTo>
                  <a:pt x="3228522" y="6611948"/>
                  <a:pt x="3211132" y="6615448"/>
                  <a:pt x="3193960" y="6619741"/>
                </a:cubicBezTo>
                <a:cubicBezTo>
                  <a:pt x="3056585" y="6611155"/>
                  <a:pt x="2918976" y="6605738"/>
                  <a:pt x="2781836" y="6593983"/>
                </a:cubicBezTo>
                <a:cubicBezTo>
                  <a:pt x="2768310" y="6592824"/>
                  <a:pt x="2756370" y="6584396"/>
                  <a:pt x="2743200" y="6581104"/>
                </a:cubicBezTo>
                <a:cubicBezTo>
                  <a:pt x="2721964" y="6575795"/>
                  <a:pt x="2700270" y="6572519"/>
                  <a:pt x="2678805" y="6568226"/>
                </a:cubicBezTo>
                <a:cubicBezTo>
                  <a:pt x="2665926" y="6559640"/>
                  <a:pt x="2651114" y="6553413"/>
                  <a:pt x="2640169" y="6542468"/>
                </a:cubicBezTo>
                <a:cubicBezTo>
                  <a:pt x="2599329" y="6501628"/>
                  <a:pt x="2596937" y="6479465"/>
                  <a:pt x="2575774" y="6426558"/>
                </a:cubicBezTo>
                <a:cubicBezTo>
                  <a:pt x="2580067" y="6357871"/>
                  <a:pt x="2571961" y="6287262"/>
                  <a:pt x="2588653" y="6220496"/>
                </a:cubicBezTo>
                <a:cubicBezTo>
                  <a:pt x="2594543" y="6196936"/>
                  <a:pt x="2620408" y="6183095"/>
                  <a:pt x="2640169" y="6168980"/>
                </a:cubicBezTo>
                <a:cubicBezTo>
                  <a:pt x="2680908" y="6139881"/>
                  <a:pt x="2721462" y="6107539"/>
                  <a:pt x="2768957" y="6091707"/>
                </a:cubicBezTo>
                <a:cubicBezTo>
                  <a:pt x="2856656" y="6062474"/>
                  <a:pt x="2748789" y="6099270"/>
                  <a:pt x="2871988" y="6053071"/>
                </a:cubicBezTo>
                <a:cubicBezTo>
                  <a:pt x="2884699" y="6048304"/>
                  <a:pt x="2897746" y="6044485"/>
                  <a:pt x="2910625" y="6040192"/>
                </a:cubicBezTo>
                <a:cubicBezTo>
                  <a:pt x="2974954" y="6088438"/>
                  <a:pt x="2980601" y="6090927"/>
                  <a:pt x="3052293" y="6156102"/>
                </a:cubicBezTo>
                <a:cubicBezTo>
                  <a:pt x="3070262" y="6172437"/>
                  <a:pt x="3085658" y="6191483"/>
                  <a:pt x="3103808" y="6207617"/>
                </a:cubicBezTo>
                <a:cubicBezTo>
                  <a:pt x="3124353" y="6225879"/>
                  <a:pt x="3148765" y="6239696"/>
                  <a:pt x="3168202" y="6259133"/>
                </a:cubicBezTo>
                <a:cubicBezTo>
                  <a:pt x="3272291" y="6363222"/>
                  <a:pt x="3006842" y="6287928"/>
                  <a:pt x="3361385" y="6465195"/>
                </a:cubicBezTo>
                <a:cubicBezTo>
                  <a:pt x="3387143" y="6478074"/>
                  <a:pt x="3413837" y="6489230"/>
                  <a:pt x="3438659" y="6503831"/>
                </a:cubicBezTo>
                <a:cubicBezTo>
                  <a:pt x="3486904" y="6532210"/>
                  <a:pt x="3529177" y="6571250"/>
                  <a:pt x="3580326" y="6593983"/>
                </a:cubicBezTo>
                <a:cubicBezTo>
                  <a:pt x="3646087" y="6623210"/>
                  <a:pt x="3716708" y="6640396"/>
                  <a:pt x="3786388" y="6658378"/>
                </a:cubicBezTo>
                <a:cubicBezTo>
                  <a:pt x="3849974" y="6674787"/>
                  <a:pt x="3915061" y="6684727"/>
                  <a:pt x="3979571" y="6697014"/>
                </a:cubicBezTo>
                <a:cubicBezTo>
                  <a:pt x="4005223" y="6701900"/>
                  <a:pt x="4030880" y="6707111"/>
                  <a:pt x="4056845" y="6709893"/>
                </a:cubicBezTo>
                <a:cubicBezTo>
                  <a:pt x="4151140" y="6719996"/>
                  <a:pt x="4340180" y="6735651"/>
                  <a:pt x="4340180" y="6735651"/>
                </a:cubicBezTo>
                <a:cubicBezTo>
                  <a:pt x="4391695" y="6727065"/>
                  <a:pt x="4444340" y="6723635"/>
                  <a:pt x="4494726" y="6709893"/>
                </a:cubicBezTo>
                <a:cubicBezTo>
                  <a:pt x="4539333" y="6697727"/>
                  <a:pt x="4579651" y="6672999"/>
                  <a:pt x="4623515" y="6658378"/>
                </a:cubicBezTo>
                <a:cubicBezTo>
                  <a:pt x="4644281" y="6651456"/>
                  <a:pt x="4666444" y="6649792"/>
                  <a:pt x="4687909" y="6645499"/>
                </a:cubicBezTo>
                <a:cubicBezTo>
                  <a:pt x="4739425" y="6624034"/>
                  <a:pt x="4790007" y="6600176"/>
                  <a:pt x="4842456" y="6581104"/>
                </a:cubicBezTo>
                <a:cubicBezTo>
                  <a:pt x="4884577" y="6565787"/>
                  <a:pt x="4929873" y="6559706"/>
                  <a:pt x="4971245" y="6542468"/>
                </a:cubicBezTo>
                <a:cubicBezTo>
                  <a:pt x="5081808" y="6496400"/>
                  <a:pt x="5128251" y="6466295"/>
                  <a:pt x="5215943" y="6413679"/>
                </a:cubicBezTo>
                <a:cubicBezTo>
                  <a:pt x="5194478" y="6392214"/>
                  <a:pt x="5175610" y="6367793"/>
                  <a:pt x="5151549" y="6349285"/>
                </a:cubicBezTo>
                <a:cubicBezTo>
                  <a:pt x="5066912" y="6284179"/>
                  <a:pt x="5028894" y="6278686"/>
                  <a:pt x="4932608" y="6233375"/>
                </a:cubicBezTo>
                <a:cubicBezTo>
                  <a:pt x="4897865" y="6217025"/>
                  <a:pt x="4865334" y="6195851"/>
                  <a:pt x="4829577" y="6181859"/>
                </a:cubicBezTo>
                <a:cubicBezTo>
                  <a:pt x="4766367" y="6157124"/>
                  <a:pt x="4636394" y="6117465"/>
                  <a:pt x="4636394" y="6117465"/>
                </a:cubicBezTo>
                <a:cubicBezTo>
                  <a:pt x="4537656" y="6121758"/>
                  <a:pt x="4438521" y="6120510"/>
                  <a:pt x="4340180" y="6130344"/>
                </a:cubicBezTo>
                <a:cubicBezTo>
                  <a:pt x="4225192" y="6141843"/>
                  <a:pt x="4271150" y="6161314"/>
                  <a:pt x="4172755" y="6207617"/>
                </a:cubicBezTo>
                <a:cubicBezTo>
                  <a:pt x="4127290" y="6229012"/>
                  <a:pt x="4076766" y="6238197"/>
                  <a:pt x="4031087" y="6259133"/>
                </a:cubicBezTo>
                <a:cubicBezTo>
                  <a:pt x="3973466" y="6285543"/>
                  <a:pt x="3920890" y="6322034"/>
                  <a:pt x="3863662" y="6349285"/>
                </a:cubicBezTo>
                <a:cubicBezTo>
                  <a:pt x="3830546" y="6365054"/>
                  <a:pt x="3793679" y="6372009"/>
                  <a:pt x="3760631" y="6387921"/>
                </a:cubicBezTo>
                <a:cubicBezTo>
                  <a:pt x="3677582" y="6427907"/>
                  <a:pt x="3592625" y="6465581"/>
                  <a:pt x="3515932" y="6516710"/>
                </a:cubicBezTo>
                <a:cubicBezTo>
                  <a:pt x="3489398" y="6534399"/>
                  <a:pt x="3437313" y="6570008"/>
                  <a:pt x="3412901" y="6581104"/>
                </a:cubicBezTo>
                <a:cubicBezTo>
                  <a:pt x="3388184" y="6592339"/>
                  <a:pt x="3360345" y="6595627"/>
                  <a:pt x="3335628" y="6606862"/>
                </a:cubicBezTo>
                <a:cubicBezTo>
                  <a:pt x="3312839" y="6617220"/>
                  <a:pt x="3295302" y="6638622"/>
                  <a:pt x="3271233" y="6645499"/>
                </a:cubicBezTo>
                <a:cubicBezTo>
                  <a:pt x="3233855" y="6656179"/>
                  <a:pt x="3193960" y="6654085"/>
                  <a:pt x="3155324" y="6658378"/>
                </a:cubicBezTo>
                <a:cubicBezTo>
                  <a:pt x="3055805" y="6649724"/>
                  <a:pt x="2812959" y="6635159"/>
                  <a:pt x="2691684" y="6606862"/>
                </a:cubicBezTo>
                <a:cubicBezTo>
                  <a:pt x="2617603" y="6589576"/>
                  <a:pt x="2544629" y="6567352"/>
                  <a:pt x="2472743" y="6542468"/>
                </a:cubicBezTo>
                <a:cubicBezTo>
                  <a:pt x="2432788" y="6528637"/>
                  <a:pt x="2395695" y="6507607"/>
                  <a:pt x="2356833" y="6490952"/>
                </a:cubicBezTo>
                <a:cubicBezTo>
                  <a:pt x="2219135" y="6431939"/>
                  <a:pt x="2375833" y="6506688"/>
                  <a:pt x="2176529" y="6413679"/>
                </a:cubicBezTo>
                <a:cubicBezTo>
                  <a:pt x="2150433" y="6401501"/>
                  <a:pt x="2123782" y="6390135"/>
                  <a:pt x="2099256" y="6375042"/>
                </a:cubicBezTo>
                <a:cubicBezTo>
                  <a:pt x="2067805" y="6355687"/>
                  <a:pt x="2040260" y="6330474"/>
                  <a:pt x="2009104" y="6310648"/>
                </a:cubicBezTo>
                <a:cubicBezTo>
                  <a:pt x="1945748" y="6270331"/>
                  <a:pt x="1876311" y="6239374"/>
                  <a:pt x="1815921" y="6194738"/>
                </a:cubicBezTo>
                <a:cubicBezTo>
                  <a:pt x="1469926" y="5939003"/>
                  <a:pt x="1621863" y="6043900"/>
                  <a:pt x="1365160" y="5872766"/>
                </a:cubicBezTo>
                <a:cubicBezTo>
                  <a:pt x="1352281" y="5864180"/>
                  <a:pt x="1337469" y="5857954"/>
                  <a:pt x="1326524" y="5847009"/>
                </a:cubicBezTo>
                <a:cubicBezTo>
                  <a:pt x="1313645" y="5834130"/>
                  <a:pt x="1303505" y="5817743"/>
                  <a:pt x="1287887" y="5808372"/>
                </a:cubicBezTo>
                <a:cubicBezTo>
                  <a:pt x="1259852" y="5791551"/>
                  <a:pt x="1226978" y="5784356"/>
                  <a:pt x="1197735" y="5769735"/>
                </a:cubicBezTo>
                <a:cubicBezTo>
                  <a:pt x="1175346" y="5758540"/>
                  <a:pt x="1154805" y="5743978"/>
                  <a:pt x="1133340" y="5731099"/>
                </a:cubicBezTo>
                <a:cubicBezTo>
                  <a:pt x="1047481" y="5739685"/>
                  <a:pt x="960608" y="5741144"/>
                  <a:pt x="875763" y="5756856"/>
                </a:cubicBezTo>
                <a:cubicBezTo>
                  <a:pt x="843615" y="5762809"/>
                  <a:pt x="815967" y="5783351"/>
                  <a:pt x="785611" y="5795493"/>
                </a:cubicBezTo>
                <a:cubicBezTo>
                  <a:pt x="751555" y="5809115"/>
                  <a:pt x="715696" y="5818360"/>
                  <a:pt x="682580" y="5834130"/>
                </a:cubicBezTo>
                <a:cubicBezTo>
                  <a:pt x="449188" y="5945269"/>
                  <a:pt x="590717" y="5905392"/>
                  <a:pt x="463639" y="5937161"/>
                </a:cubicBezTo>
                <a:cubicBezTo>
                  <a:pt x="437881" y="5954333"/>
                  <a:pt x="371332" y="5961615"/>
                  <a:pt x="386366" y="5988676"/>
                </a:cubicBezTo>
                <a:cubicBezTo>
                  <a:pt x="399683" y="6012646"/>
                  <a:pt x="608705" y="6081639"/>
                  <a:pt x="643943" y="6091707"/>
                </a:cubicBezTo>
                <a:cubicBezTo>
                  <a:pt x="673994" y="6100293"/>
                  <a:pt x="703775" y="6109885"/>
                  <a:pt x="734095" y="6117465"/>
                </a:cubicBezTo>
                <a:cubicBezTo>
                  <a:pt x="772492" y="6127064"/>
                  <a:pt x="812009" y="6132141"/>
                  <a:pt x="850005" y="6143223"/>
                </a:cubicBezTo>
                <a:cubicBezTo>
                  <a:pt x="915167" y="6162229"/>
                  <a:pt x="980165" y="6182408"/>
                  <a:pt x="1043188" y="6207617"/>
                </a:cubicBezTo>
                <a:cubicBezTo>
                  <a:pt x="1066430" y="6216914"/>
                  <a:pt x="1084708" y="6236087"/>
                  <a:pt x="1107583" y="6246254"/>
                </a:cubicBezTo>
                <a:cubicBezTo>
                  <a:pt x="1123758" y="6253443"/>
                  <a:pt x="1142525" y="6252918"/>
                  <a:pt x="1159098" y="6259133"/>
                </a:cubicBezTo>
                <a:cubicBezTo>
                  <a:pt x="1177074" y="6265874"/>
                  <a:pt x="1192788" y="6277760"/>
                  <a:pt x="1210614" y="6284890"/>
                </a:cubicBezTo>
                <a:cubicBezTo>
                  <a:pt x="1262875" y="6305794"/>
                  <a:pt x="1288799" y="6310876"/>
                  <a:pt x="1339402" y="6323527"/>
                </a:cubicBezTo>
                <a:cubicBezTo>
                  <a:pt x="1399504" y="6319234"/>
                  <a:pt x="1460190" y="6320046"/>
                  <a:pt x="1519707" y="6310648"/>
                </a:cubicBezTo>
                <a:cubicBezTo>
                  <a:pt x="1542542" y="6307042"/>
                  <a:pt x="1562975" y="6294279"/>
                  <a:pt x="1584101" y="6284890"/>
                </a:cubicBezTo>
                <a:cubicBezTo>
                  <a:pt x="1629769" y="6264593"/>
                  <a:pt x="1648260" y="6253815"/>
                  <a:pt x="1687132" y="6220496"/>
                </a:cubicBezTo>
                <a:cubicBezTo>
                  <a:pt x="1700961" y="6208643"/>
                  <a:pt x="1715666" y="6197014"/>
                  <a:pt x="1725769" y="6181859"/>
                </a:cubicBezTo>
                <a:cubicBezTo>
                  <a:pt x="1758986" y="6132034"/>
                  <a:pt x="1813682" y="6018911"/>
                  <a:pt x="1841678" y="5962918"/>
                </a:cubicBezTo>
                <a:cubicBezTo>
                  <a:pt x="1845971" y="5941453"/>
                  <a:pt x="1854557" y="5920414"/>
                  <a:pt x="1854557" y="5898524"/>
                </a:cubicBezTo>
                <a:cubicBezTo>
                  <a:pt x="1854557" y="5701312"/>
                  <a:pt x="1858560" y="5702250"/>
                  <a:pt x="1815921" y="5563673"/>
                </a:cubicBezTo>
                <a:cubicBezTo>
                  <a:pt x="1807936" y="5537723"/>
                  <a:pt x="1802305" y="5510685"/>
                  <a:pt x="1790163" y="5486400"/>
                </a:cubicBezTo>
                <a:cubicBezTo>
                  <a:pt x="1772051" y="5450176"/>
                  <a:pt x="1725769" y="5383369"/>
                  <a:pt x="1725769" y="5383369"/>
                </a:cubicBezTo>
                <a:cubicBezTo>
                  <a:pt x="1700011" y="5387662"/>
                  <a:pt x="1673986" y="5390583"/>
                  <a:pt x="1648495" y="5396248"/>
                </a:cubicBezTo>
                <a:cubicBezTo>
                  <a:pt x="1628433" y="5400706"/>
                  <a:pt x="1553482" y="5430876"/>
                  <a:pt x="1545464" y="5434885"/>
                </a:cubicBezTo>
                <a:cubicBezTo>
                  <a:pt x="1531620" y="5441807"/>
                  <a:pt x="1520358" y="5453125"/>
                  <a:pt x="1506828" y="5460642"/>
                </a:cubicBezTo>
                <a:cubicBezTo>
                  <a:pt x="1481654" y="5474628"/>
                  <a:pt x="1453516" y="5483305"/>
                  <a:pt x="1429555" y="5499279"/>
                </a:cubicBezTo>
                <a:cubicBezTo>
                  <a:pt x="1414400" y="5509382"/>
                  <a:pt x="1405295" y="5526734"/>
                  <a:pt x="1390918" y="5537916"/>
                </a:cubicBezTo>
                <a:cubicBezTo>
                  <a:pt x="1330468" y="5584933"/>
                  <a:pt x="1302571" y="5587626"/>
                  <a:pt x="1249250" y="5640947"/>
                </a:cubicBezTo>
                <a:cubicBezTo>
                  <a:pt x="1217167" y="5673030"/>
                  <a:pt x="1196500" y="5720073"/>
                  <a:pt x="1171977" y="5756856"/>
                </a:cubicBezTo>
                <a:cubicBezTo>
                  <a:pt x="1160070" y="5774716"/>
                  <a:pt x="1146219" y="5791200"/>
                  <a:pt x="1133340" y="5808372"/>
                </a:cubicBezTo>
                <a:cubicBezTo>
                  <a:pt x="1050610" y="6056568"/>
                  <a:pt x="1170496" y="5709046"/>
                  <a:pt x="1068946" y="5962918"/>
                </a:cubicBezTo>
                <a:cubicBezTo>
                  <a:pt x="1062372" y="5979352"/>
                  <a:pt x="1062116" y="5997799"/>
                  <a:pt x="1056067" y="6014434"/>
                </a:cubicBezTo>
                <a:cubicBezTo>
                  <a:pt x="1044894" y="6045160"/>
                  <a:pt x="1027183" y="6073380"/>
                  <a:pt x="1017431" y="6104586"/>
                </a:cubicBezTo>
                <a:cubicBezTo>
                  <a:pt x="996152" y="6172678"/>
                  <a:pt x="988784" y="6240717"/>
                  <a:pt x="978794" y="6310648"/>
                </a:cubicBezTo>
                <a:cubicBezTo>
                  <a:pt x="987380" y="6400800"/>
                  <a:pt x="990245" y="6491681"/>
                  <a:pt x="1004552" y="6581104"/>
                </a:cubicBezTo>
                <a:cubicBezTo>
                  <a:pt x="1007585" y="6600062"/>
                  <a:pt x="1017815" y="6618043"/>
                  <a:pt x="1030309" y="6632620"/>
                </a:cubicBezTo>
                <a:cubicBezTo>
                  <a:pt x="1044278" y="6648917"/>
                  <a:pt x="1064653" y="6658377"/>
                  <a:pt x="1081825" y="6671256"/>
                </a:cubicBezTo>
                <a:cubicBezTo>
                  <a:pt x="1090411" y="6684135"/>
                  <a:pt x="1096638" y="6698948"/>
                  <a:pt x="1107583" y="6709893"/>
                </a:cubicBezTo>
                <a:cubicBezTo>
                  <a:pt x="1137135" y="6739445"/>
                  <a:pt x="1241381" y="6819213"/>
                  <a:pt x="1275008" y="6838682"/>
                </a:cubicBezTo>
                <a:cubicBezTo>
                  <a:pt x="1287112" y="6845690"/>
                  <a:pt x="1509249" y="6958024"/>
                  <a:pt x="1545464" y="6967471"/>
                </a:cubicBezTo>
                <a:cubicBezTo>
                  <a:pt x="1604210" y="6982796"/>
                  <a:pt x="1665457" y="6986269"/>
                  <a:pt x="1725769" y="6993228"/>
                </a:cubicBezTo>
                <a:cubicBezTo>
                  <a:pt x="1783893" y="6999934"/>
                  <a:pt x="2011132" y="7015451"/>
                  <a:pt x="2060619" y="7018986"/>
                </a:cubicBezTo>
                <a:cubicBezTo>
                  <a:pt x="2284099" y="7056233"/>
                  <a:pt x="2163834" y="7054369"/>
                  <a:pt x="2421228" y="7006107"/>
                </a:cubicBezTo>
                <a:cubicBezTo>
                  <a:pt x="2509791" y="6970681"/>
                  <a:pt x="2537960" y="6961481"/>
                  <a:pt x="2640169" y="6903076"/>
                </a:cubicBezTo>
                <a:cubicBezTo>
                  <a:pt x="2680486" y="6880038"/>
                  <a:pt x="2718292" y="6852793"/>
                  <a:pt x="2756078" y="6825803"/>
                </a:cubicBezTo>
                <a:cubicBezTo>
                  <a:pt x="2824216" y="6777133"/>
                  <a:pt x="2809923" y="6790112"/>
                  <a:pt x="2846231" y="6735651"/>
                </a:cubicBezTo>
                <a:cubicBezTo>
                  <a:pt x="2857806" y="6689348"/>
                  <a:pt x="2863814" y="6668782"/>
                  <a:pt x="2871988" y="6619741"/>
                </a:cubicBezTo>
                <a:cubicBezTo>
                  <a:pt x="2876979" y="6589798"/>
                  <a:pt x="2880574" y="6559640"/>
                  <a:pt x="2884867" y="6529589"/>
                </a:cubicBezTo>
                <a:cubicBezTo>
                  <a:pt x="2869571" y="6483700"/>
                  <a:pt x="2868834" y="6472178"/>
                  <a:pt x="2833352" y="6426558"/>
                </a:cubicBezTo>
                <a:cubicBezTo>
                  <a:pt x="2806536" y="6392081"/>
                  <a:pt x="2785701" y="6367831"/>
                  <a:pt x="2743200" y="6362164"/>
                </a:cubicBezTo>
                <a:cubicBezTo>
                  <a:pt x="2691959" y="6355332"/>
                  <a:pt x="2640169" y="6353578"/>
                  <a:pt x="2588653" y="6349285"/>
                </a:cubicBezTo>
                <a:cubicBezTo>
                  <a:pt x="2313112" y="6280398"/>
                  <a:pt x="2787814" y="6395741"/>
                  <a:pt x="1906073" y="6297769"/>
                </a:cubicBezTo>
                <a:cubicBezTo>
                  <a:pt x="1827585" y="6289048"/>
                  <a:pt x="1679575" y="6275045"/>
                  <a:pt x="1584101" y="6259133"/>
                </a:cubicBezTo>
                <a:cubicBezTo>
                  <a:pt x="1562509" y="6255534"/>
                  <a:pt x="1541172" y="6250547"/>
                  <a:pt x="1519707" y="6246254"/>
                </a:cubicBezTo>
                <a:cubicBezTo>
                  <a:pt x="1484292" y="6175424"/>
                  <a:pt x="1470625" y="6144798"/>
                  <a:pt x="1416676" y="6065949"/>
                </a:cubicBezTo>
                <a:cubicBezTo>
                  <a:pt x="1389036" y="6025553"/>
                  <a:pt x="1354974" y="5989870"/>
                  <a:pt x="1326524" y="5950040"/>
                </a:cubicBezTo>
                <a:cubicBezTo>
                  <a:pt x="1290537" y="5899658"/>
                  <a:pt x="1259198" y="5846075"/>
                  <a:pt x="1223493" y="5795493"/>
                </a:cubicBezTo>
                <a:cubicBezTo>
                  <a:pt x="1207641" y="5773036"/>
                  <a:pt x="1188283" y="5753229"/>
                  <a:pt x="1171977" y="5731099"/>
                </a:cubicBezTo>
                <a:cubicBezTo>
                  <a:pt x="1128164" y="5671639"/>
                  <a:pt x="1087503" y="5609882"/>
                  <a:pt x="1043188" y="5550795"/>
                </a:cubicBezTo>
                <a:cubicBezTo>
                  <a:pt x="874160" y="5325425"/>
                  <a:pt x="986511" y="5491539"/>
                  <a:pt x="914400" y="5383369"/>
                </a:cubicBezTo>
                <a:cubicBezTo>
                  <a:pt x="955076" y="5179982"/>
                  <a:pt x="910500" y="5323976"/>
                  <a:pt x="1004552" y="5151549"/>
                </a:cubicBezTo>
                <a:cubicBezTo>
                  <a:pt x="1049375" y="5069375"/>
                  <a:pt x="957696" y="5149241"/>
                  <a:pt x="1056067" y="5009882"/>
                </a:cubicBezTo>
                <a:cubicBezTo>
                  <a:pt x="1111141" y="4931861"/>
                  <a:pt x="1206118" y="4864178"/>
                  <a:pt x="1287887" y="4816699"/>
                </a:cubicBezTo>
                <a:cubicBezTo>
                  <a:pt x="1380922" y="4762679"/>
                  <a:pt x="1471335" y="4702106"/>
                  <a:pt x="1571222" y="4662152"/>
                </a:cubicBezTo>
                <a:cubicBezTo>
                  <a:pt x="1658733" y="4627148"/>
                  <a:pt x="1701019" y="4614370"/>
                  <a:pt x="1777284" y="4572000"/>
                </a:cubicBezTo>
                <a:cubicBezTo>
                  <a:pt x="1790815" y="4564483"/>
                  <a:pt x="1803042" y="4554828"/>
                  <a:pt x="1815921" y="4546242"/>
                </a:cubicBezTo>
                <a:cubicBezTo>
                  <a:pt x="1827288" y="4506456"/>
                  <a:pt x="1854557" y="4423856"/>
                  <a:pt x="1854557" y="4378817"/>
                </a:cubicBezTo>
                <a:cubicBezTo>
                  <a:pt x="1854557" y="4344206"/>
                  <a:pt x="1850072" y="4309364"/>
                  <a:pt x="1841678" y="4275786"/>
                </a:cubicBezTo>
                <a:cubicBezTo>
                  <a:pt x="1837022" y="4257161"/>
                  <a:pt x="1828212" y="4239020"/>
                  <a:pt x="1815921" y="4224271"/>
                </a:cubicBezTo>
                <a:cubicBezTo>
                  <a:pt x="1796716" y="4201225"/>
                  <a:pt x="1765018" y="4194424"/>
                  <a:pt x="1738647" y="4185634"/>
                </a:cubicBezTo>
                <a:cubicBezTo>
                  <a:pt x="1725768" y="4172755"/>
                  <a:pt x="1714832" y="4157583"/>
                  <a:pt x="1700011" y="4146997"/>
                </a:cubicBezTo>
                <a:cubicBezTo>
                  <a:pt x="1673908" y="4128352"/>
                  <a:pt x="1610821" y="4107358"/>
                  <a:pt x="1584101" y="4095482"/>
                </a:cubicBezTo>
                <a:cubicBezTo>
                  <a:pt x="1488615" y="4053043"/>
                  <a:pt x="1573304" y="4083297"/>
                  <a:pt x="1493949" y="4056845"/>
                </a:cubicBezTo>
                <a:cubicBezTo>
                  <a:pt x="1368199" y="4081995"/>
                  <a:pt x="1493432" y="4052350"/>
                  <a:pt x="1339402" y="4108361"/>
                </a:cubicBezTo>
                <a:cubicBezTo>
                  <a:pt x="1267536" y="4134494"/>
                  <a:pt x="1310186" y="4108003"/>
                  <a:pt x="1249250" y="4134118"/>
                </a:cubicBezTo>
                <a:cubicBezTo>
                  <a:pt x="1231604" y="4141681"/>
                  <a:pt x="1216360" y="4155220"/>
                  <a:pt x="1197735" y="4159876"/>
                </a:cubicBezTo>
                <a:cubicBezTo>
                  <a:pt x="1147068" y="4172543"/>
                  <a:pt x="1094400" y="4175391"/>
                  <a:pt x="1043188" y="4185634"/>
                </a:cubicBezTo>
                <a:lnTo>
                  <a:pt x="978794" y="4198513"/>
                </a:lnTo>
                <a:cubicBezTo>
                  <a:pt x="944450" y="4194220"/>
                  <a:pt x="908358" y="4197275"/>
                  <a:pt x="875763" y="4185634"/>
                </a:cubicBezTo>
                <a:cubicBezTo>
                  <a:pt x="839859" y="4172811"/>
                  <a:pt x="787125" y="4127299"/>
                  <a:pt x="759853" y="4095482"/>
                </a:cubicBezTo>
                <a:cubicBezTo>
                  <a:pt x="745884" y="4079185"/>
                  <a:pt x="736394" y="4059144"/>
                  <a:pt x="721216" y="4043966"/>
                </a:cubicBezTo>
                <a:cubicBezTo>
                  <a:pt x="710007" y="4032757"/>
                  <a:pt x="616359" y="3958824"/>
                  <a:pt x="592428" y="3928056"/>
                </a:cubicBezTo>
                <a:cubicBezTo>
                  <a:pt x="521566" y="3836947"/>
                  <a:pt x="450818" y="3747867"/>
                  <a:pt x="399245" y="3644721"/>
                </a:cubicBezTo>
                <a:cubicBezTo>
                  <a:pt x="393174" y="3632579"/>
                  <a:pt x="390659" y="3618964"/>
                  <a:pt x="386366" y="3606085"/>
                </a:cubicBezTo>
                <a:cubicBezTo>
                  <a:pt x="390659" y="3576034"/>
                  <a:pt x="390522" y="3545009"/>
                  <a:pt x="399245" y="3515933"/>
                </a:cubicBezTo>
                <a:cubicBezTo>
                  <a:pt x="403693" y="3501107"/>
                  <a:pt x="414929" y="3489048"/>
                  <a:pt x="425002" y="3477296"/>
                </a:cubicBezTo>
                <a:cubicBezTo>
                  <a:pt x="474172" y="3419930"/>
                  <a:pt x="464783" y="3436003"/>
                  <a:pt x="515155" y="3400023"/>
                </a:cubicBezTo>
                <a:cubicBezTo>
                  <a:pt x="532622" y="3387547"/>
                  <a:pt x="548264" y="3372430"/>
                  <a:pt x="566670" y="3361386"/>
                </a:cubicBezTo>
                <a:cubicBezTo>
                  <a:pt x="591364" y="3346569"/>
                  <a:pt x="618587" y="3336402"/>
                  <a:pt x="643943" y="3322749"/>
                </a:cubicBezTo>
                <a:cubicBezTo>
                  <a:pt x="674417" y="3306340"/>
                  <a:pt x="704416" y="3289041"/>
                  <a:pt x="734095" y="3271234"/>
                </a:cubicBezTo>
                <a:cubicBezTo>
                  <a:pt x="775100" y="3246631"/>
                  <a:pt x="797057" y="3226016"/>
                  <a:pt x="837126" y="3193961"/>
                </a:cubicBezTo>
                <a:cubicBezTo>
                  <a:pt x="841419" y="3181082"/>
                  <a:pt x="842475" y="3166620"/>
                  <a:pt x="850005" y="3155324"/>
                </a:cubicBezTo>
                <a:cubicBezTo>
                  <a:pt x="860108" y="3140169"/>
                  <a:pt x="881637" y="3133500"/>
                  <a:pt x="888642" y="3116687"/>
                </a:cubicBezTo>
                <a:cubicBezTo>
                  <a:pt x="903865" y="3080153"/>
                  <a:pt x="904801" y="3039175"/>
                  <a:pt x="914400" y="3000778"/>
                </a:cubicBezTo>
                <a:cubicBezTo>
                  <a:pt x="921980" y="2970458"/>
                  <a:pt x="930966" y="2940497"/>
                  <a:pt x="940157" y="2910626"/>
                </a:cubicBezTo>
                <a:cubicBezTo>
                  <a:pt x="948142" y="2884675"/>
                  <a:pt x="960590" y="2859976"/>
                  <a:pt x="965915" y="2833352"/>
                </a:cubicBezTo>
                <a:lnTo>
                  <a:pt x="991673" y="2704564"/>
                </a:lnTo>
                <a:cubicBezTo>
                  <a:pt x="980191" y="2578262"/>
                  <a:pt x="998730" y="2591344"/>
                  <a:pt x="953036" y="2511380"/>
                </a:cubicBezTo>
                <a:cubicBezTo>
                  <a:pt x="945357" y="2497941"/>
                  <a:pt x="939169" y="2482653"/>
                  <a:pt x="927278" y="2472744"/>
                </a:cubicBezTo>
                <a:cubicBezTo>
                  <a:pt x="912529" y="2460453"/>
                  <a:pt x="892432" y="2456511"/>
                  <a:pt x="875763" y="2446986"/>
                </a:cubicBezTo>
                <a:cubicBezTo>
                  <a:pt x="862324" y="2439306"/>
                  <a:pt x="850005" y="2429814"/>
                  <a:pt x="837126" y="2421228"/>
                </a:cubicBezTo>
                <a:cubicBezTo>
                  <a:pt x="828540" y="2408349"/>
                  <a:pt x="818291" y="2396436"/>
                  <a:pt x="811369" y="2382592"/>
                </a:cubicBezTo>
                <a:cubicBezTo>
                  <a:pt x="805298" y="2370450"/>
                  <a:pt x="802391" y="2356958"/>
                  <a:pt x="798490" y="2343955"/>
                </a:cubicBezTo>
                <a:cubicBezTo>
                  <a:pt x="775524" y="2267401"/>
                  <a:pt x="775977" y="2266783"/>
                  <a:pt x="759853" y="2202287"/>
                </a:cubicBezTo>
                <a:cubicBezTo>
                  <a:pt x="764146" y="2099256"/>
                  <a:pt x="750362" y="1993859"/>
                  <a:pt x="772732" y="1893195"/>
                </a:cubicBezTo>
                <a:cubicBezTo>
                  <a:pt x="778162" y="1868759"/>
                  <a:pt x="814737" y="1865753"/>
                  <a:pt x="837126" y="1854558"/>
                </a:cubicBezTo>
                <a:cubicBezTo>
                  <a:pt x="883051" y="1831595"/>
                  <a:pt x="1041396" y="1782175"/>
                  <a:pt x="1056067" y="1777285"/>
                </a:cubicBezTo>
                <a:cubicBezTo>
                  <a:pt x="1061710" y="1775404"/>
                  <a:pt x="1305838" y="1696675"/>
                  <a:pt x="1352281" y="1674254"/>
                </a:cubicBezTo>
                <a:cubicBezTo>
                  <a:pt x="1443931" y="1630009"/>
                  <a:pt x="1531711" y="1578100"/>
                  <a:pt x="1622738" y="1532586"/>
                </a:cubicBezTo>
                <a:cubicBezTo>
                  <a:pt x="1643416" y="1522247"/>
                  <a:pt x="1665883" y="1515935"/>
                  <a:pt x="1687132" y="1506828"/>
                </a:cubicBezTo>
                <a:cubicBezTo>
                  <a:pt x="1830955" y="1445190"/>
                  <a:pt x="1757110" y="1466796"/>
                  <a:pt x="1854557" y="1442434"/>
                </a:cubicBezTo>
                <a:cubicBezTo>
                  <a:pt x="1894981" y="1446109"/>
                  <a:pt x="2106001" y="1455148"/>
                  <a:pt x="2202287" y="1481071"/>
                </a:cubicBezTo>
                <a:cubicBezTo>
                  <a:pt x="2778534" y="1636215"/>
                  <a:pt x="2210852" y="1498051"/>
                  <a:pt x="2665926" y="1596980"/>
                </a:cubicBezTo>
                <a:cubicBezTo>
                  <a:pt x="2816950" y="1629811"/>
                  <a:pt x="2718011" y="1617980"/>
                  <a:pt x="2859109" y="1635617"/>
                </a:cubicBezTo>
                <a:cubicBezTo>
                  <a:pt x="2897683" y="1640439"/>
                  <a:pt x="2936620" y="1642433"/>
                  <a:pt x="2975019" y="1648496"/>
                </a:cubicBezTo>
                <a:cubicBezTo>
                  <a:pt x="3018263" y="1655324"/>
                  <a:pt x="3060444" y="1668231"/>
                  <a:pt x="3103808" y="1674254"/>
                </a:cubicBezTo>
                <a:cubicBezTo>
                  <a:pt x="3215097" y="1689711"/>
                  <a:pt x="3438659" y="1712890"/>
                  <a:pt x="3438659" y="1712890"/>
                </a:cubicBezTo>
                <a:cubicBezTo>
                  <a:pt x="3601791" y="1708597"/>
                  <a:pt x="3765213" y="1710631"/>
                  <a:pt x="3928056" y="1700011"/>
                </a:cubicBezTo>
                <a:cubicBezTo>
                  <a:pt x="3963382" y="1697707"/>
                  <a:pt x="3996934" y="1683568"/>
                  <a:pt x="4031087" y="1674254"/>
                </a:cubicBezTo>
                <a:cubicBezTo>
                  <a:pt x="4067803" y="1664241"/>
                  <a:pt x="4086056" y="1654808"/>
                  <a:pt x="4121239" y="1635617"/>
                </a:cubicBezTo>
                <a:cubicBezTo>
                  <a:pt x="4151624" y="1619044"/>
                  <a:pt x="4179682" y="1597975"/>
                  <a:pt x="4211391" y="1584102"/>
                </a:cubicBezTo>
                <a:cubicBezTo>
                  <a:pt x="4307467" y="1542069"/>
                  <a:pt x="4326114" y="1551676"/>
                  <a:pt x="4417453" y="1519707"/>
                </a:cubicBezTo>
                <a:cubicBezTo>
                  <a:pt x="4473890" y="1499954"/>
                  <a:pt x="4530097" y="1479279"/>
                  <a:pt x="4584878" y="1455313"/>
                </a:cubicBezTo>
                <a:cubicBezTo>
                  <a:pt x="4828845" y="1348578"/>
                  <a:pt x="4895048" y="1305272"/>
                  <a:pt x="5138670" y="1159099"/>
                </a:cubicBezTo>
                <a:cubicBezTo>
                  <a:pt x="5186667" y="1130301"/>
                  <a:pt x="5226725" y="1085031"/>
                  <a:pt x="5280338" y="1068947"/>
                </a:cubicBezTo>
                <a:cubicBezTo>
                  <a:pt x="5458640" y="1015456"/>
                  <a:pt x="5364461" y="1034032"/>
                  <a:pt x="5563673" y="1017431"/>
                </a:cubicBezTo>
                <a:cubicBezTo>
                  <a:pt x="5765442" y="1038896"/>
                  <a:pt x="5968032" y="1053693"/>
                  <a:pt x="6168980" y="1081826"/>
                </a:cubicBezTo>
                <a:cubicBezTo>
                  <a:pt x="6184309" y="1083972"/>
                  <a:pt x="6193772" y="1100661"/>
                  <a:pt x="6207616" y="1107583"/>
                </a:cubicBezTo>
                <a:cubicBezTo>
                  <a:pt x="6228294" y="1117922"/>
                  <a:pt x="6250546" y="1124755"/>
                  <a:pt x="6272011" y="1133341"/>
                </a:cubicBezTo>
                <a:cubicBezTo>
                  <a:pt x="6289183" y="1150513"/>
                  <a:pt x="6308356" y="1165893"/>
                  <a:pt x="6323526" y="1184856"/>
                </a:cubicBezTo>
                <a:cubicBezTo>
                  <a:pt x="6435816" y="1325219"/>
                  <a:pt x="6309544" y="1200233"/>
                  <a:pt x="6439436" y="1339403"/>
                </a:cubicBezTo>
                <a:cubicBezTo>
                  <a:pt x="6476718" y="1379348"/>
                  <a:pt x="6511633" y="1422529"/>
                  <a:pt x="6555346" y="1455313"/>
                </a:cubicBezTo>
                <a:cubicBezTo>
                  <a:pt x="6723766" y="1581625"/>
                  <a:pt x="6513632" y="1425516"/>
                  <a:pt x="6645498" y="1519707"/>
                </a:cubicBezTo>
                <a:cubicBezTo>
                  <a:pt x="6662965" y="1532183"/>
                  <a:pt x="6678608" y="1547300"/>
                  <a:pt x="6697014" y="1558344"/>
                </a:cubicBezTo>
                <a:cubicBezTo>
                  <a:pt x="6721708" y="1573160"/>
                  <a:pt x="6747818" y="1585636"/>
                  <a:pt x="6774287" y="1596980"/>
                </a:cubicBezTo>
                <a:cubicBezTo>
                  <a:pt x="6824929" y="1618684"/>
                  <a:pt x="6866616" y="1632050"/>
                  <a:pt x="6915955" y="1648496"/>
                </a:cubicBezTo>
                <a:lnTo>
                  <a:pt x="7263684" y="1635617"/>
                </a:lnTo>
                <a:cubicBezTo>
                  <a:pt x="7315310" y="1632969"/>
                  <a:pt x="7367623" y="1633281"/>
                  <a:pt x="7418231" y="1622738"/>
                </a:cubicBezTo>
                <a:cubicBezTo>
                  <a:pt x="7471223" y="1611698"/>
                  <a:pt x="7621776" y="1558301"/>
                  <a:pt x="7675808" y="1519707"/>
                </a:cubicBezTo>
                <a:cubicBezTo>
                  <a:pt x="7705450" y="1498534"/>
                  <a:pt x="7753081" y="1442434"/>
                  <a:pt x="7753081" y="1442434"/>
                </a:cubicBezTo>
                <a:cubicBezTo>
                  <a:pt x="7783622" y="1366082"/>
                  <a:pt x="7778839" y="1401158"/>
                  <a:pt x="7778839" y="1339403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685800" y="0"/>
            <a:ext cx="2292768" cy="1955915"/>
          </a:xfrm>
          <a:custGeom>
            <a:avLst/>
            <a:gdLst>
              <a:gd name="connsiteX0" fmla="*/ 26086 w 2292768"/>
              <a:gd name="connsiteY0" fmla="*/ 287500 h 1955915"/>
              <a:gd name="connsiteX1" fmla="*/ 77602 w 2292768"/>
              <a:gd name="connsiteY1" fmla="*/ 442046 h 1955915"/>
              <a:gd name="connsiteX2" fmla="*/ 154875 w 2292768"/>
              <a:gd name="connsiteY2" fmla="*/ 557956 h 1955915"/>
              <a:gd name="connsiteX3" fmla="*/ 193512 w 2292768"/>
              <a:gd name="connsiteY3" fmla="*/ 596593 h 1955915"/>
              <a:gd name="connsiteX4" fmla="*/ 335179 w 2292768"/>
              <a:gd name="connsiteY4" fmla="*/ 764018 h 1955915"/>
              <a:gd name="connsiteX5" fmla="*/ 554120 w 2292768"/>
              <a:gd name="connsiteY5" fmla="*/ 1060232 h 1955915"/>
              <a:gd name="connsiteX6" fmla="*/ 592757 w 2292768"/>
              <a:gd name="connsiteY6" fmla="*/ 1111748 h 1955915"/>
              <a:gd name="connsiteX7" fmla="*/ 682909 w 2292768"/>
              <a:gd name="connsiteY7" fmla="*/ 1214779 h 1955915"/>
              <a:gd name="connsiteX8" fmla="*/ 811698 w 2292768"/>
              <a:gd name="connsiteY8" fmla="*/ 1343567 h 1955915"/>
              <a:gd name="connsiteX9" fmla="*/ 1056396 w 2292768"/>
              <a:gd name="connsiteY9" fmla="*/ 1601145 h 1955915"/>
              <a:gd name="connsiteX10" fmla="*/ 1236700 w 2292768"/>
              <a:gd name="connsiteY10" fmla="*/ 1768570 h 1955915"/>
              <a:gd name="connsiteX11" fmla="*/ 1301095 w 2292768"/>
              <a:gd name="connsiteY11" fmla="*/ 1807207 h 1955915"/>
              <a:gd name="connsiteX12" fmla="*/ 1378368 w 2292768"/>
              <a:gd name="connsiteY12" fmla="*/ 1871601 h 1955915"/>
              <a:gd name="connsiteX13" fmla="*/ 1404126 w 2292768"/>
              <a:gd name="connsiteY13" fmla="*/ 1820086 h 1955915"/>
              <a:gd name="connsiteX14" fmla="*/ 1442762 w 2292768"/>
              <a:gd name="connsiteY14" fmla="*/ 1768570 h 1955915"/>
              <a:gd name="connsiteX15" fmla="*/ 1520036 w 2292768"/>
              <a:gd name="connsiteY15" fmla="*/ 1639782 h 1955915"/>
              <a:gd name="connsiteX16" fmla="*/ 1597309 w 2292768"/>
              <a:gd name="connsiteY16" fmla="*/ 1485235 h 1955915"/>
              <a:gd name="connsiteX17" fmla="*/ 1610188 w 2292768"/>
              <a:gd name="connsiteY17" fmla="*/ 1407962 h 1955915"/>
              <a:gd name="connsiteX18" fmla="*/ 1648824 w 2292768"/>
              <a:gd name="connsiteY18" fmla="*/ 1317810 h 1955915"/>
              <a:gd name="connsiteX19" fmla="*/ 1674582 w 2292768"/>
              <a:gd name="connsiteY19" fmla="*/ 1240537 h 1955915"/>
              <a:gd name="connsiteX20" fmla="*/ 1738976 w 2292768"/>
              <a:gd name="connsiteY20" fmla="*/ 1085990 h 1955915"/>
              <a:gd name="connsiteX21" fmla="*/ 1777613 w 2292768"/>
              <a:gd name="connsiteY21" fmla="*/ 905686 h 1955915"/>
              <a:gd name="connsiteX22" fmla="*/ 1790492 w 2292768"/>
              <a:gd name="connsiteY22" fmla="*/ 815534 h 1955915"/>
              <a:gd name="connsiteX23" fmla="*/ 1816250 w 2292768"/>
              <a:gd name="connsiteY23" fmla="*/ 751139 h 1955915"/>
              <a:gd name="connsiteX24" fmla="*/ 1842007 w 2292768"/>
              <a:gd name="connsiteY24" fmla="*/ 622351 h 1955915"/>
              <a:gd name="connsiteX25" fmla="*/ 1867765 w 2292768"/>
              <a:gd name="connsiteY25" fmla="*/ 570835 h 1955915"/>
              <a:gd name="connsiteX26" fmla="*/ 1906402 w 2292768"/>
              <a:gd name="connsiteY26" fmla="*/ 467804 h 1955915"/>
              <a:gd name="connsiteX27" fmla="*/ 1932160 w 2292768"/>
              <a:gd name="connsiteY27" fmla="*/ 403410 h 1955915"/>
              <a:gd name="connsiteX28" fmla="*/ 1945038 w 2292768"/>
              <a:gd name="connsiteY28" fmla="*/ 364773 h 1955915"/>
              <a:gd name="connsiteX29" fmla="*/ 1983675 w 2292768"/>
              <a:gd name="connsiteY29" fmla="*/ 313258 h 1955915"/>
              <a:gd name="connsiteX30" fmla="*/ 2048069 w 2292768"/>
              <a:gd name="connsiteY30" fmla="*/ 197348 h 1955915"/>
              <a:gd name="connsiteX31" fmla="*/ 2112464 w 2292768"/>
              <a:gd name="connsiteY31" fmla="*/ 81438 h 1955915"/>
              <a:gd name="connsiteX32" fmla="*/ 2151100 w 2292768"/>
              <a:gd name="connsiteY32" fmla="*/ 29922 h 1955915"/>
              <a:gd name="connsiteX33" fmla="*/ 2189737 w 2292768"/>
              <a:gd name="connsiteY33" fmla="*/ 17044 h 1955915"/>
              <a:gd name="connsiteX34" fmla="*/ 2292768 w 2292768"/>
              <a:gd name="connsiteY34" fmla="*/ 4165 h 195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292768" h="1955915">
                <a:moveTo>
                  <a:pt x="26086" y="287500"/>
                </a:moveTo>
                <a:cubicBezTo>
                  <a:pt x="0" y="365759"/>
                  <a:pt x="4109" y="321785"/>
                  <a:pt x="77602" y="442046"/>
                </a:cubicBezTo>
                <a:cubicBezTo>
                  <a:pt x="101816" y="481668"/>
                  <a:pt x="127014" y="520808"/>
                  <a:pt x="154875" y="557956"/>
                </a:cubicBezTo>
                <a:cubicBezTo>
                  <a:pt x="165803" y="572527"/>
                  <a:pt x="181518" y="582886"/>
                  <a:pt x="193512" y="596593"/>
                </a:cubicBezTo>
                <a:cubicBezTo>
                  <a:pt x="241653" y="651611"/>
                  <a:pt x="293020" y="704293"/>
                  <a:pt x="335179" y="764018"/>
                </a:cubicBezTo>
                <a:cubicBezTo>
                  <a:pt x="606243" y="1148024"/>
                  <a:pt x="396062" y="862660"/>
                  <a:pt x="554120" y="1060232"/>
                </a:cubicBezTo>
                <a:cubicBezTo>
                  <a:pt x="567529" y="1076993"/>
                  <a:pt x="579015" y="1095258"/>
                  <a:pt x="592757" y="1111748"/>
                </a:cubicBezTo>
                <a:cubicBezTo>
                  <a:pt x="621972" y="1146806"/>
                  <a:pt x="651575" y="1181602"/>
                  <a:pt x="682909" y="1214779"/>
                </a:cubicBezTo>
                <a:cubicBezTo>
                  <a:pt x="724595" y="1258917"/>
                  <a:pt x="772188" y="1297471"/>
                  <a:pt x="811698" y="1343567"/>
                </a:cubicBezTo>
                <a:cubicBezTo>
                  <a:pt x="1073340" y="1648818"/>
                  <a:pt x="865474" y="1424909"/>
                  <a:pt x="1056396" y="1601145"/>
                </a:cubicBezTo>
                <a:cubicBezTo>
                  <a:pt x="1149123" y="1686739"/>
                  <a:pt x="1127320" y="1684431"/>
                  <a:pt x="1236700" y="1768570"/>
                </a:cubicBezTo>
                <a:cubicBezTo>
                  <a:pt x="1256541" y="1783832"/>
                  <a:pt x="1281069" y="1792188"/>
                  <a:pt x="1301095" y="1807207"/>
                </a:cubicBezTo>
                <a:cubicBezTo>
                  <a:pt x="1499370" y="1955915"/>
                  <a:pt x="1198210" y="1751501"/>
                  <a:pt x="1378368" y="1871601"/>
                </a:cubicBezTo>
                <a:cubicBezTo>
                  <a:pt x="1386954" y="1854429"/>
                  <a:pt x="1393951" y="1836366"/>
                  <a:pt x="1404126" y="1820086"/>
                </a:cubicBezTo>
                <a:cubicBezTo>
                  <a:pt x="1415502" y="1801884"/>
                  <a:pt x="1432484" y="1787414"/>
                  <a:pt x="1442762" y="1768570"/>
                </a:cubicBezTo>
                <a:cubicBezTo>
                  <a:pt x="1516057" y="1634194"/>
                  <a:pt x="1442970" y="1716846"/>
                  <a:pt x="1520036" y="1639782"/>
                </a:cubicBezTo>
                <a:cubicBezTo>
                  <a:pt x="1545794" y="1588266"/>
                  <a:pt x="1587840" y="1542048"/>
                  <a:pt x="1597309" y="1485235"/>
                </a:cubicBezTo>
                <a:cubicBezTo>
                  <a:pt x="1601602" y="1459477"/>
                  <a:pt x="1602509" y="1432920"/>
                  <a:pt x="1610188" y="1407962"/>
                </a:cubicBezTo>
                <a:cubicBezTo>
                  <a:pt x="1619803" y="1376714"/>
                  <a:pt x="1637088" y="1348325"/>
                  <a:pt x="1648824" y="1317810"/>
                </a:cubicBezTo>
                <a:cubicBezTo>
                  <a:pt x="1658571" y="1292469"/>
                  <a:pt x="1664741" y="1265842"/>
                  <a:pt x="1674582" y="1240537"/>
                </a:cubicBezTo>
                <a:cubicBezTo>
                  <a:pt x="1694810" y="1188523"/>
                  <a:pt x="1726869" y="1140470"/>
                  <a:pt x="1738976" y="1085990"/>
                </a:cubicBezTo>
                <a:cubicBezTo>
                  <a:pt x="1744601" y="1060679"/>
                  <a:pt x="1770733" y="946966"/>
                  <a:pt x="1777613" y="905686"/>
                </a:cubicBezTo>
                <a:cubicBezTo>
                  <a:pt x="1782604" y="875743"/>
                  <a:pt x="1783130" y="844983"/>
                  <a:pt x="1790492" y="815534"/>
                </a:cubicBezTo>
                <a:cubicBezTo>
                  <a:pt x="1796099" y="793106"/>
                  <a:pt x="1810293" y="773477"/>
                  <a:pt x="1816250" y="751139"/>
                </a:cubicBezTo>
                <a:cubicBezTo>
                  <a:pt x="1827530" y="708838"/>
                  <a:pt x="1822428" y="661509"/>
                  <a:pt x="1842007" y="622351"/>
                </a:cubicBezTo>
                <a:cubicBezTo>
                  <a:pt x="1850593" y="605179"/>
                  <a:pt x="1859968" y="588379"/>
                  <a:pt x="1867765" y="570835"/>
                </a:cubicBezTo>
                <a:cubicBezTo>
                  <a:pt x="1907594" y="481221"/>
                  <a:pt x="1880910" y="535781"/>
                  <a:pt x="1906402" y="467804"/>
                </a:cubicBezTo>
                <a:cubicBezTo>
                  <a:pt x="1914519" y="446158"/>
                  <a:pt x="1924043" y="425056"/>
                  <a:pt x="1932160" y="403410"/>
                </a:cubicBezTo>
                <a:cubicBezTo>
                  <a:pt x="1936927" y="390699"/>
                  <a:pt x="1938303" y="376560"/>
                  <a:pt x="1945038" y="364773"/>
                </a:cubicBezTo>
                <a:cubicBezTo>
                  <a:pt x="1955687" y="346136"/>
                  <a:pt x="1973251" y="332022"/>
                  <a:pt x="1983675" y="313258"/>
                </a:cubicBezTo>
                <a:cubicBezTo>
                  <a:pt x="2068003" y="161469"/>
                  <a:pt x="1948584" y="329996"/>
                  <a:pt x="2048069" y="197348"/>
                </a:cubicBezTo>
                <a:cubicBezTo>
                  <a:pt x="2087425" y="79280"/>
                  <a:pt x="2049370" y="155049"/>
                  <a:pt x="2112464" y="81438"/>
                </a:cubicBezTo>
                <a:cubicBezTo>
                  <a:pt x="2126433" y="65141"/>
                  <a:pt x="2134610" y="43663"/>
                  <a:pt x="2151100" y="29922"/>
                </a:cubicBezTo>
                <a:cubicBezTo>
                  <a:pt x="2161529" y="21231"/>
                  <a:pt x="2176684" y="20773"/>
                  <a:pt x="2189737" y="17044"/>
                </a:cubicBezTo>
                <a:cubicBezTo>
                  <a:pt x="2249392" y="0"/>
                  <a:pt x="2231817" y="4165"/>
                  <a:pt x="2292768" y="4165"/>
                </a:cubicBezTo>
              </a:path>
            </a:pathLst>
          </a:cu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79093" y="244008"/>
            <a:ext cx="8764907" cy="6613992"/>
          </a:xfrm>
          <a:custGeom>
            <a:avLst/>
            <a:gdLst>
              <a:gd name="connsiteX0" fmla="*/ 2544412 w 8764907"/>
              <a:gd name="connsiteY0" fmla="*/ 7130 h 6613992"/>
              <a:gd name="connsiteX1" fmla="*/ 2673200 w 8764907"/>
              <a:gd name="connsiteY1" fmla="*/ 58645 h 6613992"/>
              <a:gd name="connsiteX2" fmla="*/ 2853505 w 8764907"/>
              <a:gd name="connsiteY2" fmla="*/ 123040 h 6613992"/>
              <a:gd name="connsiteX3" fmla="*/ 2905020 w 8764907"/>
              <a:gd name="connsiteY3" fmla="*/ 161676 h 6613992"/>
              <a:gd name="connsiteX4" fmla="*/ 3008051 w 8764907"/>
              <a:gd name="connsiteY4" fmla="*/ 200313 h 6613992"/>
              <a:gd name="connsiteX5" fmla="*/ 3111082 w 8764907"/>
              <a:gd name="connsiteY5" fmla="*/ 316223 h 6613992"/>
              <a:gd name="connsiteX6" fmla="*/ 3136840 w 8764907"/>
              <a:gd name="connsiteY6" fmla="*/ 354859 h 6613992"/>
              <a:gd name="connsiteX7" fmla="*/ 3175477 w 8764907"/>
              <a:gd name="connsiteY7" fmla="*/ 406375 h 6613992"/>
              <a:gd name="connsiteX8" fmla="*/ 3214113 w 8764907"/>
              <a:gd name="connsiteY8" fmla="*/ 535164 h 6613992"/>
              <a:gd name="connsiteX9" fmla="*/ 3201234 w 8764907"/>
              <a:gd name="connsiteY9" fmla="*/ 612437 h 6613992"/>
              <a:gd name="connsiteX10" fmla="*/ 3175477 w 8764907"/>
              <a:gd name="connsiteY10" fmla="*/ 651074 h 6613992"/>
              <a:gd name="connsiteX11" fmla="*/ 3162598 w 8764907"/>
              <a:gd name="connsiteY11" fmla="*/ 689710 h 6613992"/>
              <a:gd name="connsiteX12" fmla="*/ 3136840 w 8764907"/>
              <a:gd name="connsiteY12" fmla="*/ 728347 h 6613992"/>
              <a:gd name="connsiteX13" fmla="*/ 2982293 w 8764907"/>
              <a:gd name="connsiteY13" fmla="*/ 895772 h 6613992"/>
              <a:gd name="connsiteX14" fmla="*/ 2879262 w 8764907"/>
              <a:gd name="connsiteY14" fmla="*/ 947288 h 6613992"/>
              <a:gd name="connsiteX15" fmla="*/ 2763353 w 8764907"/>
              <a:gd name="connsiteY15" fmla="*/ 973045 h 6613992"/>
              <a:gd name="connsiteX16" fmla="*/ 2415623 w 8764907"/>
              <a:gd name="connsiteY16" fmla="*/ 960166 h 6613992"/>
              <a:gd name="connsiteX17" fmla="*/ 2402744 w 8764907"/>
              <a:gd name="connsiteY17" fmla="*/ 805620 h 6613992"/>
              <a:gd name="connsiteX18" fmla="*/ 2454260 w 8764907"/>
              <a:gd name="connsiteY18" fmla="*/ 741226 h 6613992"/>
              <a:gd name="connsiteX19" fmla="*/ 2570169 w 8764907"/>
              <a:gd name="connsiteY19" fmla="*/ 638195 h 6613992"/>
              <a:gd name="connsiteX20" fmla="*/ 2647443 w 8764907"/>
              <a:gd name="connsiteY20" fmla="*/ 599558 h 6613992"/>
              <a:gd name="connsiteX21" fmla="*/ 2724716 w 8764907"/>
              <a:gd name="connsiteY21" fmla="*/ 586679 h 6613992"/>
              <a:gd name="connsiteX22" fmla="*/ 2814868 w 8764907"/>
              <a:gd name="connsiteY22" fmla="*/ 535164 h 6613992"/>
              <a:gd name="connsiteX23" fmla="*/ 2917899 w 8764907"/>
              <a:gd name="connsiteY23" fmla="*/ 522285 h 6613992"/>
              <a:gd name="connsiteX24" fmla="*/ 3020930 w 8764907"/>
              <a:gd name="connsiteY24" fmla="*/ 496527 h 6613992"/>
              <a:gd name="connsiteX25" fmla="*/ 3188355 w 8764907"/>
              <a:gd name="connsiteY25" fmla="*/ 470769 h 6613992"/>
              <a:gd name="connsiteX26" fmla="*/ 3355781 w 8764907"/>
              <a:gd name="connsiteY26" fmla="*/ 483648 h 6613992"/>
              <a:gd name="connsiteX27" fmla="*/ 3420175 w 8764907"/>
              <a:gd name="connsiteY27" fmla="*/ 522285 h 6613992"/>
              <a:gd name="connsiteX28" fmla="*/ 3639116 w 8764907"/>
              <a:gd name="connsiteY28" fmla="*/ 689710 h 6613992"/>
              <a:gd name="connsiteX29" fmla="*/ 3767905 w 8764907"/>
              <a:gd name="connsiteY29" fmla="*/ 792741 h 6613992"/>
              <a:gd name="connsiteX30" fmla="*/ 3896693 w 8764907"/>
              <a:gd name="connsiteY30" fmla="*/ 870014 h 6613992"/>
              <a:gd name="connsiteX31" fmla="*/ 3948209 w 8764907"/>
              <a:gd name="connsiteY31" fmla="*/ 895772 h 6613992"/>
              <a:gd name="connsiteX32" fmla="*/ 4012603 w 8764907"/>
              <a:gd name="connsiteY32" fmla="*/ 934409 h 6613992"/>
              <a:gd name="connsiteX33" fmla="*/ 4141392 w 8764907"/>
              <a:gd name="connsiteY33" fmla="*/ 998803 h 6613992"/>
              <a:gd name="connsiteX34" fmla="*/ 4180029 w 8764907"/>
              <a:gd name="connsiteY34" fmla="*/ 1011682 h 6613992"/>
              <a:gd name="connsiteX35" fmla="*/ 4450485 w 8764907"/>
              <a:gd name="connsiteY35" fmla="*/ 1037440 h 6613992"/>
              <a:gd name="connsiteX36" fmla="*/ 4617910 w 8764907"/>
              <a:gd name="connsiteY36" fmla="*/ 1024561 h 6613992"/>
              <a:gd name="connsiteX37" fmla="*/ 4643668 w 8764907"/>
              <a:gd name="connsiteY37" fmla="*/ 985924 h 6613992"/>
              <a:gd name="connsiteX38" fmla="*/ 4617910 w 8764907"/>
              <a:gd name="connsiteY38" fmla="*/ 779862 h 6613992"/>
              <a:gd name="connsiteX39" fmla="*/ 4579274 w 8764907"/>
              <a:gd name="connsiteY39" fmla="*/ 702589 h 6613992"/>
              <a:gd name="connsiteX40" fmla="*/ 4502000 w 8764907"/>
              <a:gd name="connsiteY40" fmla="*/ 586679 h 6613992"/>
              <a:gd name="connsiteX41" fmla="*/ 4411848 w 8764907"/>
              <a:gd name="connsiteY41" fmla="*/ 496527 h 6613992"/>
              <a:gd name="connsiteX42" fmla="*/ 4308817 w 8764907"/>
              <a:gd name="connsiteY42" fmla="*/ 419254 h 6613992"/>
              <a:gd name="connsiteX43" fmla="*/ 4257302 w 8764907"/>
              <a:gd name="connsiteY43" fmla="*/ 406375 h 6613992"/>
              <a:gd name="connsiteX44" fmla="*/ 4154271 w 8764907"/>
              <a:gd name="connsiteY44" fmla="*/ 341981 h 6613992"/>
              <a:gd name="connsiteX45" fmla="*/ 4102755 w 8764907"/>
              <a:gd name="connsiteY45" fmla="*/ 329102 h 6613992"/>
              <a:gd name="connsiteX46" fmla="*/ 4025482 w 8764907"/>
              <a:gd name="connsiteY46" fmla="*/ 303344 h 6613992"/>
              <a:gd name="connsiteX47" fmla="*/ 3961088 w 8764907"/>
              <a:gd name="connsiteY47" fmla="*/ 290465 h 6613992"/>
              <a:gd name="connsiteX48" fmla="*/ 3806541 w 8764907"/>
              <a:gd name="connsiteY48" fmla="*/ 264707 h 6613992"/>
              <a:gd name="connsiteX49" fmla="*/ 3239871 w 8764907"/>
              <a:gd name="connsiteY49" fmla="*/ 277586 h 6613992"/>
              <a:gd name="connsiteX50" fmla="*/ 3188355 w 8764907"/>
              <a:gd name="connsiteY50" fmla="*/ 290465 h 6613992"/>
              <a:gd name="connsiteX51" fmla="*/ 3020930 w 8764907"/>
              <a:gd name="connsiteY51" fmla="*/ 329102 h 6613992"/>
              <a:gd name="connsiteX52" fmla="*/ 2840626 w 8764907"/>
              <a:gd name="connsiteY52" fmla="*/ 380617 h 6613992"/>
              <a:gd name="connsiteX53" fmla="*/ 2724716 w 8764907"/>
              <a:gd name="connsiteY53" fmla="*/ 432133 h 6613992"/>
              <a:gd name="connsiteX54" fmla="*/ 2673200 w 8764907"/>
              <a:gd name="connsiteY54" fmla="*/ 457890 h 6613992"/>
              <a:gd name="connsiteX55" fmla="*/ 2518654 w 8764907"/>
              <a:gd name="connsiteY55" fmla="*/ 509406 h 6613992"/>
              <a:gd name="connsiteX56" fmla="*/ 2454260 w 8764907"/>
              <a:gd name="connsiteY56" fmla="*/ 535164 h 6613992"/>
              <a:gd name="connsiteX57" fmla="*/ 2299713 w 8764907"/>
              <a:gd name="connsiteY57" fmla="*/ 560921 h 6613992"/>
              <a:gd name="connsiteX58" fmla="*/ 2183803 w 8764907"/>
              <a:gd name="connsiteY58" fmla="*/ 599558 h 6613992"/>
              <a:gd name="connsiteX59" fmla="*/ 2080772 w 8764907"/>
              <a:gd name="connsiteY59" fmla="*/ 625316 h 6613992"/>
              <a:gd name="connsiteX60" fmla="*/ 2003499 w 8764907"/>
              <a:gd name="connsiteY60" fmla="*/ 638195 h 6613992"/>
              <a:gd name="connsiteX61" fmla="*/ 1951984 w 8764907"/>
              <a:gd name="connsiteY61" fmla="*/ 651074 h 6613992"/>
              <a:gd name="connsiteX62" fmla="*/ 1823195 w 8764907"/>
              <a:gd name="connsiteY62" fmla="*/ 663952 h 6613992"/>
              <a:gd name="connsiteX63" fmla="*/ 1320919 w 8764907"/>
              <a:gd name="connsiteY63" fmla="*/ 638195 h 6613992"/>
              <a:gd name="connsiteX64" fmla="*/ 1217888 w 8764907"/>
              <a:gd name="connsiteY64" fmla="*/ 612437 h 6613992"/>
              <a:gd name="connsiteX65" fmla="*/ 1114857 w 8764907"/>
              <a:gd name="connsiteY65" fmla="*/ 573800 h 6613992"/>
              <a:gd name="connsiteX66" fmla="*/ 1076220 w 8764907"/>
              <a:gd name="connsiteY66" fmla="*/ 560921 h 6613992"/>
              <a:gd name="connsiteX67" fmla="*/ 986068 w 8764907"/>
              <a:gd name="connsiteY67" fmla="*/ 509406 h 6613992"/>
              <a:gd name="connsiteX68" fmla="*/ 934553 w 8764907"/>
              <a:gd name="connsiteY68" fmla="*/ 483648 h 6613992"/>
              <a:gd name="connsiteX69" fmla="*/ 895916 w 8764907"/>
              <a:gd name="connsiteY69" fmla="*/ 432133 h 6613992"/>
              <a:gd name="connsiteX70" fmla="*/ 857279 w 8764907"/>
              <a:gd name="connsiteY70" fmla="*/ 406375 h 6613992"/>
              <a:gd name="connsiteX71" fmla="*/ 767127 w 8764907"/>
              <a:gd name="connsiteY71" fmla="*/ 367738 h 6613992"/>
              <a:gd name="connsiteX72" fmla="*/ 612581 w 8764907"/>
              <a:gd name="connsiteY72" fmla="*/ 354859 h 6613992"/>
              <a:gd name="connsiteX73" fmla="*/ 432277 w 8764907"/>
              <a:gd name="connsiteY73" fmla="*/ 432133 h 6613992"/>
              <a:gd name="connsiteX74" fmla="*/ 355003 w 8764907"/>
              <a:gd name="connsiteY74" fmla="*/ 483648 h 6613992"/>
              <a:gd name="connsiteX75" fmla="*/ 316367 w 8764907"/>
              <a:gd name="connsiteY75" fmla="*/ 509406 h 6613992"/>
              <a:gd name="connsiteX76" fmla="*/ 174699 w 8764907"/>
              <a:gd name="connsiteY76" fmla="*/ 573800 h 6613992"/>
              <a:gd name="connsiteX77" fmla="*/ 123184 w 8764907"/>
              <a:gd name="connsiteY77" fmla="*/ 599558 h 6613992"/>
              <a:gd name="connsiteX78" fmla="*/ 84547 w 8764907"/>
              <a:gd name="connsiteY78" fmla="*/ 612437 h 6613992"/>
              <a:gd name="connsiteX79" fmla="*/ 7274 w 8764907"/>
              <a:gd name="connsiteY79" fmla="*/ 522285 h 6613992"/>
              <a:gd name="connsiteX80" fmla="*/ 71668 w 8764907"/>
              <a:gd name="connsiteY80" fmla="*/ 432133 h 6613992"/>
              <a:gd name="connsiteX81" fmla="*/ 136062 w 8764907"/>
              <a:gd name="connsiteY81" fmla="*/ 393496 h 6613992"/>
              <a:gd name="connsiteX82" fmla="*/ 342124 w 8764907"/>
              <a:gd name="connsiteY82" fmla="*/ 354859 h 6613992"/>
              <a:gd name="connsiteX83" fmla="*/ 470913 w 8764907"/>
              <a:gd name="connsiteY83" fmla="*/ 367738 h 6613992"/>
              <a:gd name="connsiteX84" fmla="*/ 561065 w 8764907"/>
              <a:gd name="connsiteY84" fmla="*/ 432133 h 6613992"/>
              <a:gd name="connsiteX85" fmla="*/ 728491 w 8764907"/>
              <a:gd name="connsiteY85" fmla="*/ 548043 h 6613992"/>
              <a:gd name="connsiteX86" fmla="*/ 857279 w 8764907"/>
              <a:gd name="connsiteY86" fmla="*/ 612437 h 6613992"/>
              <a:gd name="connsiteX87" fmla="*/ 1089099 w 8764907"/>
              <a:gd name="connsiteY87" fmla="*/ 741226 h 6613992"/>
              <a:gd name="connsiteX88" fmla="*/ 1205009 w 8764907"/>
              <a:gd name="connsiteY88" fmla="*/ 792741 h 6613992"/>
              <a:gd name="connsiteX89" fmla="*/ 1333798 w 8764907"/>
              <a:gd name="connsiteY89" fmla="*/ 857136 h 6613992"/>
              <a:gd name="connsiteX90" fmla="*/ 1681527 w 8764907"/>
              <a:gd name="connsiteY90" fmla="*/ 973045 h 6613992"/>
              <a:gd name="connsiteX91" fmla="*/ 1939105 w 8764907"/>
              <a:gd name="connsiteY91" fmla="*/ 1050319 h 6613992"/>
              <a:gd name="connsiteX92" fmla="*/ 2235319 w 8764907"/>
              <a:gd name="connsiteY92" fmla="*/ 1088955 h 6613992"/>
              <a:gd name="connsiteX93" fmla="*/ 2428502 w 8764907"/>
              <a:gd name="connsiteY93" fmla="*/ 1114713 h 6613992"/>
              <a:gd name="connsiteX94" fmla="*/ 2595927 w 8764907"/>
              <a:gd name="connsiteY94" fmla="*/ 1127592 h 6613992"/>
              <a:gd name="connsiteX95" fmla="*/ 2737595 w 8764907"/>
              <a:gd name="connsiteY95" fmla="*/ 1140471 h 6613992"/>
              <a:gd name="connsiteX96" fmla="*/ 4051240 w 8764907"/>
              <a:gd name="connsiteY96" fmla="*/ 1140471 h 6613992"/>
              <a:gd name="connsiteX97" fmla="*/ 4205786 w 8764907"/>
              <a:gd name="connsiteY97" fmla="*/ 1127592 h 6613992"/>
              <a:gd name="connsiteX98" fmla="*/ 4553516 w 8764907"/>
              <a:gd name="connsiteY98" fmla="*/ 1088955 h 6613992"/>
              <a:gd name="connsiteX99" fmla="*/ 4643668 w 8764907"/>
              <a:gd name="connsiteY99" fmla="*/ 1063197 h 6613992"/>
              <a:gd name="connsiteX100" fmla="*/ 4759578 w 8764907"/>
              <a:gd name="connsiteY100" fmla="*/ 1011682 h 6613992"/>
              <a:gd name="connsiteX101" fmla="*/ 4862609 w 8764907"/>
              <a:gd name="connsiteY101" fmla="*/ 947288 h 6613992"/>
              <a:gd name="connsiteX102" fmla="*/ 4914124 w 8764907"/>
              <a:gd name="connsiteY102" fmla="*/ 895772 h 6613992"/>
              <a:gd name="connsiteX103" fmla="*/ 4952761 w 8764907"/>
              <a:gd name="connsiteY103" fmla="*/ 676831 h 6613992"/>
              <a:gd name="connsiteX104" fmla="*/ 4914124 w 8764907"/>
              <a:gd name="connsiteY104" fmla="*/ 316223 h 6613992"/>
              <a:gd name="connsiteX105" fmla="*/ 4888367 w 8764907"/>
              <a:gd name="connsiteY105" fmla="*/ 277586 h 6613992"/>
              <a:gd name="connsiteX106" fmla="*/ 4849730 w 8764907"/>
              <a:gd name="connsiteY106" fmla="*/ 251828 h 6613992"/>
              <a:gd name="connsiteX107" fmla="*/ 4785336 w 8764907"/>
              <a:gd name="connsiteY107" fmla="*/ 264707 h 6613992"/>
              <a:gd name="connsiteX108" fmla="*/ 4643668 w 8764907"/>
              <a:gd name="connsiteY108" fmla="*/ 354859 h 6613992"/>
              <a:gd name="connsiteX109" fmla="*/ 4605031 w 8764907"/>
              <a:gd name="connsiteY109" fmla="*/ 406375 h 6613992"/>
              <a:gd name="connsiteX110" fmla="*/ 4617910 w 8764907"/>
              <a:gd name="connsiteY110" fmla="*/ 779862 h 6613992"/>
              <a:gd name="connsiteX111" fmla="*/ 4656547 w 8764907"/>
              <a:gd name="connsiteY111" fmla="*/ 908651 h 6613992"/>
              <a:gd name="connsiteX112" fmla="*/ 4720941 w 8764907"/>
              <a:gd name="connsiteY112" fmla="*/ 1037440 h 6613992"/>
              <a:gd name="connsiteX113" fmla="*/ 4798215 w 8764907"/>
              <a:gd name="connsiteY113" fmla="*/ 1166228 h 6613992"/>
              <a:gd name="connsiteX114" fmla="*/ 4927003 w 8764907"/>
              <a:gd name="connsiteY114" fmla="*/ 1204865 h 6613992"/>
              <a:gd name="connsiteX115" fmla="*/ 5158823 w 8764907"/>
              <a:gd name="connsiteY115" fmla="*/ 1179107 h 6613992"/>
              <a:gd name="connsiteX116" fmla="*/ 5248975 w 8764907"/>
              <a:gd name="connsiteY116" fmla="*/ 1166228 h 6613992"/>
              <a:gd name="connsiteX117" fmla="*/ 5339127 w 8764907"/>
              <a:gd name="connsiteY117" fmla="*/ 1101834 h 6613992"/>
              <a:gd name="connsiteX118" fmla="*/ 5442158 w 8764907"/>
              <a:gd name="connsiteY118" fmla="*/ 1063197 h 6613992"/>
              <a:gd name="connsiteX119" fmla="*/ 5532310 w 8764907"/>
              <a:gd name="connsiteY119" fmla="*/ 1011682 h 6613992"/>
              <a:gd name="connsiteX120" fmla="*/ 5635341 w 8764907"/>
              <a:gd name="connsiteY120" fmla="*/ 960166 h 6613992"/>
              <a:gd name="connsiteX121" fmla="*/ 5712615 w 8764907"/>
              <a:gd name="connsiteY121" fmla="*/ 895772 h 6613992"/>
              <a:gd name="connsiteX122" fmla="*/ 5918677 w 8764907"/>
              <a:gd name="connsiteY122" fmla="*/ 715468 h 6613992"/>
              <a:gd name="connsiteX123" fmla="*/ 5957313 w 8764907"/>
              <a:gd name="connsiteY123" fmla="*/ 651074 h 6613992"/>
              <a:gd name="connsiteX124" fmla="*/ 5983071 w 8764907"/>
              <a:gd name="connsiteY124" fmla="*/ 599558 h 6613992"/>
              <a:gd name="connsiteX125" fmla="*/ 6060344 w 8764907"/>
              <a:gd name="connsiteY125" fmla="*/ 470769 h 6613992"/>
              <a:gd name="connsiteX126" fmla="*/ 6137617 w 8764907"/>
              <a:gd name="connsiteY126" fmla="*/ 341981 h 6613992"/>
              <a:gd name="connsiteX127" fmla="*/ 6202012 w 8764907"/>
              <a:gd name="connsiteY127" fmla="*/ 264707 h 6613992"/>
              <a:gd name="connsiteX128" fmla="*/ 6240648 w 8764907"/>
              <a:gd name="connsiteY128" fmla="*/ 238950 h 6613992"/>
              <a:gd name="connsiteX129" fmla="*/ 6305043 w 8764907"/>
              <a:gd name="connsiteY129" fmla="*/ 290465 h 6613992"/>
              <a:gd name="connsiteX130" fmla="*/ 6382316 w 8764907"/>
              <a:gd name="connsiteY130" fmla="*/ 329102 h 6613992"/>
              <a:gd name="connsiteX131" fmla="*/ 6588378 w 8764907"/>
              <a:gd name="connsiteY131" fmla="*/ 419254 h 6613992"/>
              <a:gd name="connsiteX132" fmla="*/ 6768682 w 8764907"/>
              <a:gd name="connsiteY132" fmla="*/ 496527 h 6613992"/>
              <a:gd name="connsiteX133" fmla="*/ 6858834 w 8764907"/>
              <a:gd name="connsiteY133" fmla="*/ 535164 h 6613992"/>
              <a:gd name="connsiteX134" fmla="*/ 6923229 w 8764907"/>
              <a:gd name="connsiteY134" fmla="*/ 573800 h 6613992"/>
              <a:gd name="connsiteX135" fmla="*/ 6974744 w 8764907"/>
              <a:gd name="connsiteY135" fmla="*/ 586679 h 6613992"/>
              <a:gd name="connsiteX136" fmla="*/ 7013381 w 8764907"/>
              <a:gd name="connsiteY136" fmla="*/ 599558 h 6613992"/>
              <a:gd name="connsiteX137" fmla="*/ 7064896 w 8764907"/>
              <a:gd name="connsiteY137" fmla="*/ 638195 h 6613992"/>
              <a:gd name="connsiteX138" fmla="*/ 7103533 w 8764907"/>
              <a:gd name="connsiteY138" fmla="*/ 651074 h 6613992"/>
              <a:gd name="connsiteX139" fmla="*/ 7180806 w 8764907"/>
              <a:gd name="connsiteY139" fmla="*/ 702589 h 6613992"/>
              <a:gd name="connsiteX140" fmla="*/ 7283837 w 8764907"/>
              <a:gd name="connsiteY140" fmla="*/ 779862 h 6613992"/>
              <a:gd name="connsiteX141" fmla="*/ 7335353 w 8764907"/>
              <a:gd name="connsiteY141" fmla="*/ 792741 h 6613992"/>
              <a:gd name="connsiteX142" fmla="*/ 7438384 w 8764907"/>
              <a:gd name="connsiteY142" fmla="*/ 857136 h 6613992"/>
              <a:gd name="connsiteX143" fmla="*/ 7541415 w 8764907"/>
              <a:gd name="connsiteY143" fmla="*/ 882893 h 6613992"/>
              <a:gd name="connsiteX144" fmla="*/ 7631567 w 8764907"/>
              <a:gd name="connsiteY144" fmla="*/ 908651 h 6613992"/>
              <a:gd name="connsiteX145" fmla="*/ 7695961 w 8764907"/>
              <a:gd name="connsiteY145" fmla="*/ 831378 h 6613992"/>
              <a:gd name="connsiteX146" fmla="*/ 7721719 w 8764907"/>
              <a:gd name="connsiteY146" fmla="*/ 792741 h 6613992"/>
              <a:gd name="connsiteX147" fmla="*/ 7786113 w 8764907"/>
              <a:gd name="connsiteY147" fmla="*/ 741226 h 6613992"/>
              <a:gd name="connsiteX148" fmla="*/ 7837629 w 8764907"/>
              <a:gd name="connsiteY148" fmla="*/ 651074 h 6613992"/>
              <a:gd name="connsiteX149" fmla="*/ 7876265 w 8764907"/>
              <a:gd name="connsiteY149" fmla="*/ 560921 h 6613992"/>
              <a:gd name="connsiteX150" fmla="*/ 7863386 w 8764907"/>
              <a:gd name="connsiteY150" fmla="*/ 419254 h 6613992"/>
              <a:gd name="connsiteX151" fmla="*/ 7811871 w 8764907"/>
              <a:gd name="connsiteY151" fmla="*/ 316223 h 6613992"/>
              <a:gd name="connsiteX152" fmla="*/ 7708840 w 8764907"/>
              <a:gd name="connsiteY152" fmla="*/ 161676 h 6613992"/>
              <a:gd name="connsiteX153" fmla="*/ 7644446 w 8764907"/>
              <a:gd name="connsiteY153" fmla="*/ 97282 h 6613992"/>
              <a:gd name="connsiteX154" fmla="*/ 7528536 w 8764907"/>
              <a:gd name="connsiteY154" fmla="*/ 110161 h 6613992"/>
              <a:gd name="connsiteX155" fmla="*/ 7477020 w 8764907"/>
              <a:gd name="connsiteY155" fmla="*/ 135919 h 6613992"/>
              <a:gd name="connsiteX156" fmla="*/ 7425505 w 8764907"/>
              <a:gd name="connsiteY156" fmla="*/ 174555 h 6613992"/>
              <a:gd name="connsiteX157" fmla="*/ 7386868 w 8764907"/>
              <a:gd name="connsiteY157" fmla="*/ 200313 h 6613992"/>
              <a:gd name="connsiteX158" fmla="*/ 7361110 w 8764907"/>
              <a:gd name="connsiteY158" fmla="*/ 238950 h 6613992"/>
              <a:gd name="connsiteX159" fmla="*/ 7322474 w 8764907"/>
              <a:gd name="connsiteY159" fmla="*/ 290465 h 6613992"/>
              <a:gd name="connsiteX160" fmla="*/ 7283837 w 8764907"/>
              <a:gd name="connsiteY160" fmla="*/ 354859 h 6613992"/>
              <a:gd name="connsiteX161" fmla="*/ 7270958 w 8764907"/>
              <a:gd name="connsiteY161" fmla="*/ 406375 h 6613992"/>
              <a:gd name="connsiteX162" fmla="*/ 7245200 w 8764907"/>
              <a:gd name="connsiteY162" fmla="*/ 496527 h 6613992"/>
              <a:gd name="connsiteX163" fmla="*/ 7232322 w 8764907"/>
              <a:gd name="connsiteY163" fmla="*/ 573800 h 6613992"/>
              <a:gd name="connsiteX164" fmla="*/ 7219443 w 8764907"/>
              <a:gd name="connsiteY164" fmla="*/ 625316 h 6613992"/>
              <a:gd name="connsiteX165" fmla="*/ 7206564 w 8764907"/>
              <a:gd name="connsiteY165" fmla="*/ 702589 h 6613992"/>
              <a:gd name="connsiteX166" fmla="*/ 7245200 w 8764907"/>
              <a:gd name="connsiteY166" fmla="*/ 1011682 h 6613992"/>
              <a:gd name="connsiteX167" fmla="*/ 7258079 w 8764907"/>
              <a:gd name="connsiteY167" fmla="*/ 1088955 h 6613992"/>
              <a:gd name="connsiteX168" fmla="*/ 7296716 w 8764907"/>
              <a:gd name="connsiteY168" fmla="*/ 1179107 h 6613992"/>
              <a:gd name="connsiteX169" fmla="*/ 7322474 w 8764907"/>
              <a:gd name="connsiteY169" fmla="*/ 1256381 h 6613992"/>
              <a:gd name="connsiteX170" fmla="*/ 7373989 w 8764907"/>
              <a:gd name="connsiteY170" fmla="*/ 1333654 h 6613992"/>
              <a:gd name="connsiteX171" fmla="*/ 7412626 w 8764907"/>
              <a:gd name="connsiteY171" fmla="*/ 1398048 h 6613992"/>
              <a:gd name="connsiteX172" fmla="*/ 7464141 w 8764907"/>
              <a:gd name="connsiteY172" fmla="*/ 1372290 h 6613992"/>
              <a:gd name="connsiteX173" fmla="*/ 7502778 w 8764907"/>
              <a:gd name="connsiteY173" fmla="*/ 1333654 h 6613992"/>
              <a:gd name="connsiteX174" fmla="*/ 7644446 w 8764907"/>
              <a:gd name="connsiteY174" fmla="*/ 1217744 h 6613992"/>
              <a:gd name="connsiteX175" fmla="*/ 7721719 w 8764907"/>
              <a:gd name="connsiteY175" fmla="*/ 1166228 h 6613992"/>
              <a:gd name="connsiteX176" fmla="*/ 7824750 w 8764907"/>
              <a:gd name="connsiteY176" fmla="*/ 1063197 h 6613992"/>
              <a:gd name="connsiteX177" fmla="*/ 7876265 w 8764907"/>
              <a:gd name="connsiteY177" fmla="*/ 1011682 h 6613992"/>
              <a:gd name="connsiteX178" fmla="*/ 7927781 w 8764907"/>
              <a:gd name="connsiteY178" fmla="*/ 960166 h 6613992"/>
              <a:gd name="connsiteX179" fmla="*/ 7966417 w 8764907"/>
              <a:gd name="connsiteY179" fmla="*/ 934409 h 6613992"/>
              <a:gd name="connsiteX180" fmla="*/ 8043691 w 8764907"/>
              <a:gd name="connsiteY180" fmla="*/ 831378 h 6613992"/>
              <a:gd name="connsiteX181" fmla="*/ 8095206 w 8764907"/>
              <a:gd name="connsiteY181" fmla="*/ 689710 h 6613992"/>
              <a:gd name="connsiteX182" fmla="*/ 8120964 w 8764907"/>
              <a:gd name="connsiteY182" fmla="*/ 741226 h 6613992"/>
              <a:gd name="connsiteX183" fmla="*/ 8146722 w 8764907"/>
              <a:gd name="connsiteY183" fmla="*/ 998803 h 6613992"/>
              <a:gd name="connsiteX184" fmla="*/ 8133843 w 8764907"/>
              <a:gd name="connsiteY184" fmla="*/ 1217744 h 6613992"/>
              <a:gd name="connsiteX185" fmla="*/ 8120964 w 8764907"/>
              <a:gd name="connsiteY185" fmla="*/ 1256381 h 6613992"/>
              <a:gd name="connsiteX186" fmla="*/ 8082327 w 8764907"/>
              <a:gd name="connsiteY186" fmla="*/ 1307896 h 6613992"/>
              <a:gd name="connsiteX187" fmla="*/ 7902023 w 8764907"/>
              <a:gd name="connsiteY187" fmla="*/ 1385169 h 6613992"/>
              <a:gd name="connsiteX188" fmla="*/ 7554293 w 8764907"/>
              <a:gd name="connsiteY188" fmla="*/ 1462443 h 6613992"/>
              <a:gd name="connsiteX189" fmla="*/ 7270958 w 8764907"/>
              <a:gd name="connsiteY189" fmla="*/ 1475321 h 6613992"/>
              <a:gd name="connsiteX190" fmla="*/ 7116412 w 8764907"/>
              <a:gd name="connsiteY190" fmla="*/ 1488200 h 6613992"/>
              <a:gd name="connsiteX191" fmla="*/ 6111860 w 8764907"/>
              <a:gd name="connsiteY191" fmla="*/ 1475321 h 6613992"/>
              <a:gd name="connsiteX192" fmla="*/ 5995950 w 8764907"/>
              <a:gd name="connsiteY192" fmla="*/ 1449564 h 6613992"/>
              <a:gd name="connsiteX193" fmla="*/ 5944434 w 8764907"/>
              <a:gd name="connsiteY193" fmla="*/ 1423806 h 6613992"/>
              <a:gd name="connsiteX194" fmla="*/ 5880040 w 8764907"/>
              <a:gd name="connsiteY194" fmla="*/ 1398048 h 6613992"/>
              <a:gd name="connsiteX195" fmla="*/ 5815646 w 8764907"/>
              <a:gd name="connsiteY195" fmla="*/ 1346533 h 6613992"/>
              <a:gd name="connsiteX196" fmla="*/ 5764130 w 8764907"/>
              <a:gd name="connsiteY196" fmla="*/ 1320775 h 6613992"/>
              <a:gd name="connsiteX197" fmla="*/ 5699736 w 8764907"/>
              <a:gd name="connsiteY197" fmla="*/ 1269259 h 6613992"/>
              <a:gd name="connsiteX198" fmla="*/ 5648220 w 8764907"/>
              <a:gd name="connsiteY198" fmla="*/ 1217744 h 6613992"/>
              <a:gd name="connsiteX199" fmla="*/ 5545189 w 8764907"/>
              <a:gd name="connsiteY199" fmla="*/ 1166228 h 6613992"/>
              <a:gd name="connsiteX200" fmla="*/ 5467916 w 8764907"/>
              <a:gd name="connsiteY200" fmla="*/ 1114713 h 6613992"/>
              <a:gd name="connsiteX201" fmla="*/ 5377764 w 8764907"/>
              <a:gd name="connsiteY201" fmla="*/ 1063197 h 6613992"/>
              <a:gd name="connsiteX202" fmla="*/ 5300491 w 8764907"/>
              <a:gd name="connsiteY202" fmla="*/ 1011682 h 6613992"/>
              <a:gd name="connsiteX203" fmla="*/ 5223217 w 8764907"/>
              <a:gd name="connsiteY203" fmla="*/ 973045 h 6613992"/>
              <a:gd name="connsiteX204" fmla="*/ 5055792 w 8764907"/>
              <a:gd name="connsiteY204" fmla="*/ 882893 h 6613992"/>
              <a:gd name="connsiteX205" fmla="*/ 5107307 w 8764907"/>
              <a:gd name="connsiteY205" fmla="*/ 908651 h 6613992"/>
              <a:gd name="connsiteX206" fmla="*/ 5455037 w 8764907"/>
              <a:gd name="connsiteY206" fmla="*/ 921530 h 6613992"/>
              <a:gd name="connsiteX207" fmla="*/ 5506553 w 8764907"/>
              <a:gd name="connsiteY207" fmla="*/ 934409 h 6613992"/>
              <a:gd name="connsiteX208" fmla="*/ 5596705 w 8764907"/>
              <a:gd name="connsiteY208" fmla="*/ 960166 h 6613992"/>
              <a:gd name="connsiteX209" fmla="*/ 5841403 w 8764907"/>
              <a:gd name="connsiteY209" fmla="*/ 985924 h 6613992"/>
              <a:gd name="connsiteX210" fmla="*/ 5944434 w 8764907"/>
              <a:gd name="connsiteY210" fmla="*/ 998803 h 6613992"/>
              <a:gd name="connsiteX211" fmla="*/ 6833077 w 8764907"/>
              <a:gd name="connsiteY211" fmla="*/ 973045 h 6613992"/>
              <a:gd name="connsiteX212" fmla="*/ 7206564 w 8764907"/>
              <a:gd name="connsiteY212" fmla="*/ 998803 h 6613992"/>
              <a:gd name="connsiteX213" fmla="*/ 7335353 w 8764907"/>
              <a:gd name="connsiteY213" fmla="*/ 1101834 h 6613992"/>
              <a:gd name="connsiteX214" fmla="*/ 7386868 w 8764907"/>
              <a:gd name="connsiteY214" fmla="*/ 1153350 h 6613992"/>
              <a:gd name="connsiteX215" fmla="*/ 7451262 w 8764907"/>
              <a:gd name="connsiteY215" fmla="*/ 1179107 h 6613992"/>
              <a:gd name="connsiteX216" fmla="*/ 7502778 w 8764907"/>
              <a:gd name="connsiteY216" fmla="*/ 1217744 h 6613992"/>
              <a:gd name="connsiteX217" fmla="*/ 7554293 w 8764907"/>
              <a:gd name="connsiteY217" fmla="*/ 1243502 h 6613992"/>
              <a:gd name="connsiteX218" fmla="*/ 7631567 w 8764907"/>
              <a:gd name="connsiteY218" fmla="*/ 1295017 h 6613992"/>
              <a:gd name="connsiteX219" fmla="*/ 7670203 w 8764907"/>
              <a:gd name="connsiteY219" fmla="*/ 1307896 h 6613992"/>
              <a:gd name="connsiteX220" fmla="*/ 7773234 w 8764907"/>
              <a:gd name="connsiteY220" fmla="*/ 1359412 h 6613992"/>
              <a:gd name="connsiteX221" fmla="*/ 7876265 w 8764907"/>
              <a:gd name="connsiteY221" fmla="*/ 1398048 h 6613992"/>
              <a:gd name="connsiteX222" fmla="*/ 7914902 w 8764907"/>
              <a:gd name="connsiteY222" fmla="*/ 1423806 h 6613992"/>
              <a:gd name="connsiteX223" fmla="*/ 8030812 w 8764907"/>
              <a:gd name="connsiteY223" fmla="*/ 1462443 h 6613992"/>
              <a:gd name="connsiteX224" fmla="*/ 8082327 w 8764907"/>
              <a:gd name="connsiteY224" fmla="*/ 1488200 h 6613992"/>
              <a:gd name="connsiteX225" fmla="*/ 8159600 w 8764907"/>
              <a:gd name="connsiteY225" fmla="*/ 1513958 h 6613992"/>
              <a:gd name="connsiteX226" fmla="*/ 8249753 w 8764907"/>
              <a:gd name="connsiteY226" fmla="*/ 1552595 h 6613992"/>
              <a:gd name="connsiteX227" fmla="*/ 8288389 w 8764907"/>
              <a:gd name="connsiteY227" fmla="*/ 1578352 h 6613992"/>
              <a:gd name="connsiteX228" fmla="*/ 8339905 w 8764907"/>
              <a:gd name="connsiteY228" fmla="*/ 1591231 h 6613992"/>
              <a:gd name="connsiteX229" fmla="*/ 8352784 w 8764907"/>
              <a:gd name="connsiteY229" fmla="*/ 1629868 h 6613992"/>
              <a:gd name="connsiteX230" fmla="*/ 8430057 w 8764907"/>
              <a:gd name="connsiteY230" fmla="*/ 1732899 h 6613992"/>
              <a:gd name="connsiteX231" fmla="*/ 8455815 w 8764907"/>
              <a:gd name="connsiteY231" fmla="*/ 1771536 h 6613992"/>
              <a:gd name="connsiteX232" fmla="*/ 8468693 w 8764907"/>
              <a:gd name="connsiteY232" fmla="*/ 1810172 h 6613992"/>
              <a:gd name="connsiteX233" fmla="*/ 8455815 w 8764907"/>
              <a:gd name="connsiteY233" fmla="*/ 2093507 h 6613992"/>
              <a:gd name="connsiteX234" fmla="*/ 8442936 w 8764907"/>
              <a:gd name="connsiteY234" fmla="*/ 2157902 h 6613992"/>
              <a:gd name="connsiteX235" fmla="*/ 8417178 w 8764907"/>
              <a:gd name="connsiteY235" fmla="*/ 2235175 h 6613992"/>
              <a:gd name="connsiteX236" fmla="*/ 8404299 w 8764907"/>
              <a:gd name="connsiteY236" fmla="*/ 2273812 h 6613992"/>
              <a:gd name="connsiteX237" fmla="*/ 8391420 w 8764907"/>
              <a:gd name="connsiteY237" fmla="*/ 2312448 h 6613992"/>
              <a:gd name="connsiteX238" fmla="*/ 8404299 w 8764907"/>
              <a:gd name="connsiteY238" fmla="*/ 2595783 h 6613992"/>
              <a:gd name="connsiteX239" fmla="*/ 8417178 w 8764907"/>
              <a:gd name="connsiteY239" fmla="*/ 2634420 h 6613992"/>
              <a:gd name="connsiteX240" fmla="*/ 8468693 w 8764907"/>
              <a:gd name="connsiteY240" fmla="*/ 2724572 h 6613992"/>
              <a:gd name="connsiteX241" fmla="*/ 8507330 w 8764907"/>
              <a:gd name="connsiteY241" fmla="*/ 2827603 h 6613992"/>
              <a:gd name="connsiteX242" fmla="*/ 8494451 w 8764907"/>
              <a:gd name="connsiteY242" fmla="*/ 2995028 h 6613992"/>
              <a:gd name="connsiteX243" fmla="*/ 8404299 w 8764907"/>
              <a:gd name="connsiteY243" fmla="*/ 3239727 h 6613992"/>
              <a:gd name="connsiteX244" fmla="*/ 8391420 w 8764907"/>
              <a:gd name="connsiteY244" fmla="*/ 3278364 h 6613992"/>
              <a:gd name="connsiteX245" fmla="*/ 8339905 w 8764907"/>
              <a:gd name="connsiteY245" fmla="*/ 3265485 h 6613992"/>
              <a:gd name="connsiteX246" fmla="*/ 8288389 w 8764907"/>
              <a:gd name="connsiteY246" fmla="*/ 3046544 h 6613992"/>
              <a:gd name="connsiteX247" fmla="*/ 8301268 w 8764907"/>
              <a:gd name="connsiteY247" fmla="*/ 2685936 h 6613992"/>
              <a:gd name="connsiteX248" fmla="*/ 8314147 w 8764907"/>
              <a:gd name="connsiteY248" fmla="*/ 2647299 h 6613992"/>
              <a:gd name="connsiteX249" fmla="*/ 8339905 w 8764907"/>
              <a:gd name="connsiteY249" fmla="*/ 2557147 h 6613992"/>
              <a:gd name="connsiteX250" fmla="*/ 8365662 w 8764907"/>
              <a:gd name="connsiteY250" fmla="*/ 2441237 h 6613992"/>
              <a:gd name="connsiteX251" fmla="*/ 8404299 w 8764907"/>
              <a:gd name="connsiteY251" fmla="*/ 2312448 h 6613992"/>
              <a:gd name="connsiteX252" fmla="*/ 8417178 w 8764907"/>
              <a:gd name="connsiteY252" fmla="*/ 2248054 h 6613992"/>
              <a:gd name="connsiteX253" fmla="*/ 8442936 w 8764907"/>
              <a:gd name="connsiteY253" fmla="*/ 2170781 h 6613992"/>
              <a:gd name="connsiteX254" fmla="*/ 8481572 w 8764907"/>
              <a:gd name="connsiteY254" fmla="*/ 2041992 h 6613992"/>
              <a:gd name="connsiteX255" fmla="*/ 8520209 w 8764907"/>
              <a:gd name="connsiteY255" fmla="*/ 1887445 h 6613992"/>
              <a:gd name="connsiteX256" fmla="*/ 8533088 w 8764907"/>
              <a:gd name="connsiteY256" fmla="*/ 1835930 h 6613992"/>
              <a:gd name="connsiteX257" fmla="*/ 8520209 w 8764907"/>
              <a:gd name="connsiteY257" fmla="*/ 1423806 h 6613992"/>
              <a:gd name="connsiteX258" fmla="*/ 8494451 w 8764907"/>
              <a:gd name="connsiteY258" fmla="*/ 1295017 h 6613992"/>
              <a:gd name="connsiteX259" fmla="*/ 8430057 w 8764907"/>
              <a:gd name="connsiteY259" fmla="*/ 1166228 h 6613992"/>
              <a:gd name="connsiteX260" fmla="*/ 8391420 w 8764907"/>
              <a:gd name="connsiteY260" fmla="*/ 1101834 h 6613992"/>
              <a:gd name="connsiteX261" fmla="*/ 8327026 w 8764907"/>
              <a:gd name="connsiteY261" fmla="*/ 1011682 h 6613992"/>
              <a:gd name="connsiteX262" fmla="*/ 8275510 w 8764907"/>
              <a:gd name="connsiteY262" fmla="*/ 985924 h 6613992"/>
              <a:gd name="connsiteX263" fmla="*/ 8249753 w 8764907"/>
              <a:gd name="connsiteY263" fmla="*/ 1088955 h 6613992"/>
              <a:gd name="connsiteX264" fmla="*/ 8262631 w 8764907"/>
              <a:gd name="connsiteY264" fmla="*/ 1526837 h 6613992"/>
              <a:gd name="connsiteX265" fmla="*/ 8314147 w 8764907"/>
              <a:gd name="connsiteY265" fmla="*/ 1720020 h 6613992"/>
              <a:gd name="connsiteX266" fmla="*/ 8339905 w 8764907"/>
              <a:gd name="connsiteY266" fmla="*/ 1810172 h 6613992"/>
              <a:gd name="connsiteX267" fmla="*/ 8352784 w 8764907"/>
              <a:gd name="connsiteY267" fmla="*/ 1913203 h 6613992"/>
              <a:gd name="connsiteX268" fmla="*/ 8365662 w 8764907"/>
              <a:gd name="connsiteY268" fmla="*/ 1951840 h 6613992"/>
              <a:gd name="connsiteX269" fmla="*/ 8378541 w 8764907"/>
              <a:gd name="connsiteY269" fmla="*/ 2029113 h 6613992"/>
              <a:gd name="connsiteX270" fmla="*/ 8391420 w 8764907"/>
              <a:gd name="connsiteY270" fmla="*/ 2235175 h 6613992"/>
              <a:gd name="connsiteX271" fmla="*/ 8404299 w 8764907"/>
              <a:gd name="connsiteY271" fmla="*/ 2286690 h 6613992"/>
              <a:gd name="connsiteX272" fmla="*/ 8430057 w 8764907"/>
              <a:gd name="connsiteY272" fmla="*/ 2969271 h 6613992"/>
              <a:gd name="connsiteX273" fmla="*/ 8417178 w 8764907"/>
              <a:gd name="connsiteY273" fmla="*/ 3870792 h 6613992"/>
              <a:gd name="connsiteX274" fmla="*/ 8391420 w 8764907"/>
              <a:gd name="connsiteY274" fmla="*/ 4025338 h 6613992"/>
              <a:gd name="connsiteX275" fmla="*/ 8378541 w 8764907"/>
              <a:gd name="connsiteY275" fmla="*/ 4063975 h 6613992"/>
              <a:gd name="connsiteX276" fmla="*/ 8365662 w 8764907"/>
              <a:gd name="connsiteY276" fmla="*/ 4115490 h 6613992"/>
              <a:gd name="connsiteX277" fmla="*/ 8339905 w 8764907"/>
              <a:gd name="connsiteY277" fmla="*/ 4179885 h 6613992"/>
              <a:gd name="connsiteX278" fmla="*/ 8314147 w 8764907"/>
              <a:gd name="connsiteY278" fmla="*/ 4295795 h 6613992"/>
              <a:gd name="connsiteX279" fmla="*/ 8288389 w 8764907"/>
              <a:gd name="connsiteY279" fmla="*/ 4360189 h 6613992"/>
              <a:gd name="connsiteX280" fmla="*/ 8275510 w 8764907"/>
              <a:gd name="connsiteY280" fmla="*/ 4424583 h 6613992"/>
              <a:gd name="connsiteX281" fmla="*/ 8198237 w 8764907"/>
              <a:gd name="connsiteY281" fmla="*/ 4643524 h 6613992"/>
              <a:gd name="connsiteX282" fmla="*/ 8172479 w 8764907"/>
              <a:gd name="connsiteY282" fmla="*/ 4733676 h 6613992"/>
              <a:gd name="connsiteX283" fmla="*/ 8146722 w 8764907"/>
              <a:gd name="connsiteY283" fmla="*/ 4798071 h 6613992"/>
              <a:gd name="connsiteX284" fmla="*/ 8120964 w 8764907"/>
              <a:gd name="connsiteY284" fmla="*/ 4901102 h 6613992"/>
              <a:gd name="connsiteX285" fmla="*/ 8082327 w 8764907"/>
              <a:gd name="connsiteY285" fmla="*/ 4978375 h 6613992"/>
              <a:gd name="connsiteX286" fmla="*/ 8043691 w 8764907"/>
              <a:gd name="connsiteY286" fmla="*/ 5068527 h 6613992"/>
              <a:gd name="connsiteX287" fmla="*/ 8017933 w 8764907"/>
              <a:gd name="connsiteY287" fmla="*/ 5158679 h 6613992"/>
              <a:gd name="connsiteX288" fmla="*/ 8005054 w 8764907"/>
              <a:gd name="connsiteY288" fmla="*/ 5210195 h 6613992"/>
              <a:gd name="connsiteX289" fmla="*/ 7902023 w 8764907"/>
              <a:gd name="connsiteY289" fmla="*/ 5390499 h 6613992"/>
              <a:gd name="connsiteX290" fmla="*/ 7850507 w 8764907"/>
              <a:gd name="connsiteY290" fmla="*/ 5429136 h 6613992"/>
              <a:gd name="connsiteX291" fmla="*/ 7837629 w 8764907"/>
              <a:gd name="connsiteY291" fmla="*/ 5390499 h 6613992"/>
              <a:gd name="connsiteX292" fmla="*/ 7824750 w 8764907"/>
              <a:gd name="connsiteY292" fmla="*/ 5326105 h 6613992"/>
              <a:gd name="connsiteX293" fmla="*/ 7708840 w 8764907"/>
              <a:gd name="connsiteY293" fmla="*/ 4991254 h 6613992"/>
              <a:gd name="connsiteX294" fmla="*/ 7670203 w 8764907"/>
              <a:gd name="connsiteY294" fmla="*/ 4875344 h 6613992"/>
              <a:gd name="connsiteX295" fmla="*/ 7657324 w 8764907"/>
              <a:gd name="connsiteY295" fmla="*/ 4823828 h 6613992"/>
              <a:gd name="connsiteX296" fmla="*/ 7631567 w 8764907"/>
              <a:gd name="connsiteY296" fmla="*/ 4772313 h 6613992"/>
              <a:gd name="connsiteX297" fmla="*/ 7605809 w 8764907"/>
              <a:gd name="connsiteY297" fmla="*/ 4669282 h 6613992"/>
              <a:gd name="connsiteX298" fmla="*/ 7580051 w 8764907"/>
              <a:gd name="connsiteY298" fmla="*/ 4579130 h 6613992"/>
              <a:gd name="connsiteX299" fmla="*/ 7567172 w 8764907"/>
              <a:gd name="connsiteY299" fmla="*/ 4540493 h 6613992"/>
              <a:gd name="connsiteX300" fmla="*/ 7541415 w 8764907"/>
              <a:gd name="connsiteY300" fmla="*/ 4411705 h 6613992"/>
              <a:gd name="connsiteX301" fmla="*/ 7528536 w 8764907"/>
              <a:gd name="connsiteY301" fmla="*/ 4373068 h 6613992"/>
              <a:gd name="connsiteX302" fmla="*/ 7515657 w 8764907"/>
              <a:gd name="connsiteY302" fmla="*/ 4321552 h 6613992"/>
              <a:gd name="connsiteX303" fmla="*/ 7541415 w 8764907"/>
              <a:gd name="connsiteY303" fmla="*/ 4102612 h 6613992"/>
              <a:gd name="connsiteX304" fmla="*/ 7567172 w 8764907"/>
              <a:gd name="connsiteY304" fmla="*/ 4051096 h 6613992"/>
              <a:gd name="connsiteX305" fmla="*/ 7695961 w 8764907"/>
              <a:gd name="connsiteY305" fmla="*/ 4102612 h 6613992"/>
              <a:gd name="connsiteX306" fmla="*/ 7734598 w 8764907"/>
              <a:gd name="connsiteY306" fmla="*/ 4128369 h 6613992"/>
              <a:gd name="connsiteX307" fmla="*/ 7824750 w 8764907"/>
              <a:gd name="connsiteY307" fmla="*/ 4167006 h 6613992"/>
              <a:gd name="connsiteX308" fmla="*/ 7863386 w 8764907"/>
              <a:gd name="connsiteY308" fmla="*/ 4192764 h 6613992"/>
              <a:gd name="connsiteX309" fmla="*/ 7940660 w 8764907"/>
              <a:gd name="connsiteY309" fmla="*/ 4218521 h 6613992"/>
              <a:gd name="connsiteX310" fmla="*/ 8095206 w 8764907"/>
              <a:gd name="connsiteY310" fmla="*/ 4154127 h 6613992"/>
              <a:gd name="connsiteX311" fmla="*/ 8185358 w 8764907"/>
              <a:gd name="connsiteY311" fmla="*/ 4115490 h 6613992"/>
              <a:gd name="connsiteX312" fmla="*/ 8236874 w 8764907"/>
              <a:gd name="connsiteY312" fmla="*/ 4089733 h 6613992"/>
              <a:gd name="connsiteX313" fmla="*/ 8314147 w 8764907"/>
              <a:gd name="connsiteY313" fmla="*/ 4076854 h 6613992"/>
              <a:gd name="connsiteX314" fmla="*/ 8365662 w 8764907"/>
              <a:gd name="connsiteY314" fmla="*/ 4051096 h 6613992"/>
              <a:gd name="connsiteX315" fmla="*/ 8494451 w 8764907"/>
              <a:gd name="connsiteY315" fmla="*/ 3999581 h 6613992"/>
              <a:gd name="connsiteX316" fmla="*/ 8533088 w 8764907"/>
              <a:gd name="connsiteY316" fmla="*/ 3960944 h 6613992"/>
              <a:gd name="connsiteX317" fmla="*/ 8584603 w 8764907"/>
              <a:gd name="connsiteY317" fmla="*/ 4089733 h 6613992"/>
              <a:gd name="connsiteX318" fmla="*/ 8623240 w 8764907"/>
              <a:gd name="connsiteY318" fmla="*/ 4218521 h 6613992"/>
              <a:gd name="connsiteX319" fmla="*/ 8674755 w 8764907"/>
              <a:gd name="connsiteY319" fmla="*/ 4334431 h 6613992"/>
              <a:gd name="connsiteX320" fmla="*/ 8739150 w 8764907"/>
              <a:gd name="connsiteY320" fmla="*/ 4566251 h 6613992"/>
              <a:gd name="connsiteX321" fmla="*/ 8764907 w 8764907"/>
              <a:gd name="connsiteY321" fmla="*/ 4656403 h 6613992"/>
              <a:gd name="connsiteX322" fmla="*/ 8739150 w 8764907"/>
              <a:gd name="connsiteY322" fmla="*/ 4991254 h 6613992"/>
              <a:gd name="connsiteX323" fmla="*/ 8713392 w 8764907"/>
              <a:gd name="connsiteY323" fmla="*/ 5068527 h 6613992"/>
              <a:gd name="connsiteX324" fmla="*/ 8674755 w 8764907"/>
              <a:gd name="connsiteY324" fmla="*/ 5184437 h 6613992"/>
              <a:gd name="connsiteX325" fmla="*/ 8648998 w 8764907"/>
              <a:gd name="connsiteY325" fmla="*/ 5223074 h 6613992"/>
              <a:gd name="connsiteX326" fmla="*/ 8545967 w 8764907"/>
              <a:gd name="connsiteY326" fmla="*/ 5248831 h 6613992"/>
              <a:gd name="connsiteX327" fmla="*/ 8430057 w 8764907"/>
              <a:gd name="connsiteY327" fmla="*/ 5235952 h 6613992"/>
              <a:gd name="connsiteX328" fmla="*/ 8391420 w 8764907"/>
              <a:gd name="connsiteY328" fmla="*/ 5184437 h 6613992"/>
              <a:gd name="connsiteX329" fmla="*/ 8275510 w 8764907"/>
              <a:gd name="connsiteY329" fmla="*/ 5055648 h 6613992"/>
              <a:gd name="connsiteX330" fmla="*/ 8236874 w 8764907"/>
              <a:gd name="connsiteY330" fmla="*/ 4978375 h 6613992"/>
              <a:gd name="connsiteX331" fmla="*/ 8133843 w 8764907"/>
              <a:gd name="connsiteY331" fmla="*/ 4810950 h 6613992"/>
              <a:gd name="connsiteX332" fmla="*/ 8108085 w 8764907"/>
              <a:gd name="connsiteY332" fmla="*/ 4759434 h 6613992"/>
              <a:gd name="connsiteX333" fmla="*/ 8095206 w 8764907"/>
              <a:gd name="connsiteY333" fmla="*/ 4720797 h 6613992"/>
              <a:gd name="connsiteX334" fmla="*/ 8056569 w 8764907"/>
              <a:gd name="connsiteY334" fmla="*/ 4707919 h 6613992"/>
              <a:gd name="connsiteX335" fmla="*/ 7966417 w 8764907"/>
              <a:gd name="connsiteY335" fmla="*/ 4733676 h 6613992"/>
              <a:gd name="connsiteX336" fmla="*/ 7940660 w 8764907"/>
              <a:gd name="connsiteY336" fmla="*/ 4772313 h 6613992"/>
              <a:gd name="connsiteX337" fmla="*/ 7889144 w 8764907"/>
              <a:gd name="connsiteY337" fmla="*/ 4836707 h 6613992"/>
              <a:gd name="connsiteX338" fmla="*/ 7863386 w 8764907"/>
              <a:gd name="connsiteY338" fmla="*/ 4926859 h 6613992"/>
              <a:gd name="connsiteX339" fmla="*/ 7837629 w 8764907"/>
              <a:gd name="connsiteY339" fmla="*/ 5004133 h 6613992"/>
              <a:gd name="connsiteX340" fmla="*/ 7850507 w 8764907"/>
              <a:gd name="connsiteY340" fmla="*/ 5197316 h 6613992"/>
              <a:gd name="connsiteX341" fmla="*/ 7914902 w 8764907"/>
              <a:gd name="connsiteY341" fmla="*/ 5313226 h 6613992"/>
              <a:gd name="connsiteX342" fmla="*/ 7992175 w 8764907"/>
              <a:gd name="connsiteY342" fmla="*/ 5454893 h 6613992"/>
              <a:gd name="connsiteX343" fmla="*/ 8172479 w 8764907"/>
              <a:gd name="connsiteY343" fmla="*/ 5583682 h 6613992"/>
              <a:gd name="connsiteX344" fmla="*/ 8262631 w 8764907"/>
              <a:gd name="connsiteY344" fmla="*/ 5635197 h 6613992"/>
              <a:gd name="connsiteX345" fmla="*/ 8301268 w 8764907"/>
              <a:gd name="connsiteY345" fmla="*/ 5648076 h 6613992"/>
              <a:gd name="connsiteX346" fmla="*/ 8404299 w 8764907"/>
              <a:gd name="connsiteY346" fmla="*/ 5712471 h 6613992"/>
              <a:gd name="connsiteX347" fmla="*/ 8481572 w 8764907"/>
              <a:gd name="connsiteY347" fmla="*/ 5763986 h 6613992"/>
              <a:gd name="connsiteX348" fmla="*/ 8558846 w 8764907"/>
              <a:gd name="connsiteY348" fmla="*/ 5841259 h 6613992"/>
              <a:gd name="connsiteX349" fmla="*/ 8520209 w 8764907"/>
              <a:gd name="connsiteY349" fmla="*/ 5957169 h 6613992"/>
              <a:gd name="connsiteX350" fmla="*/ 8507330 w 8764907"/>
              <a:gd name="connsiteY350" fmla="*/ 6008685 h 6613992"/>
              <a:gd name="connsiteX351" fmla="*/ 8468693 w 8764907"/>
              <a:gd name="connsiteY351" fmla="*/ 6073079 h 6613992"/>
              <a:gd name="connsiteX352" fmla="*/ 8442936 w 8764907"/>
              <a:gd name="connsiteY352" fmla="*/ 6150352 h 6613992"/>
              <a:gd name="connsiteX353" fmla="*/ 8262631 w 8764907"/>
              <a:gd name="connsiteY353" fmla="*/ 6407930 h 6613992"/>
              <a:gd name="connsiteX354" fmla="*/ 8159600 w 8764907"/>
              <a:gd name="connsiteY354" fmla="*/ 6485203 h 6613992"/>
              <a:gd name="connsiteX355" fmla="*/ 7876265 w 8764907"/>
              <a:gd name="connsiteY355" fmla="*/ 6446566 h 6613992"/>
              <a:gd name="connsiteX356" fmla="*/ 7747477 w 8764907"/>
              <a:gd name="connsiteY356" fmla="*/ 6433688 h 6613992"/>
              <a:gd name="connsiteX357" fmla="*/ 7528536 w 8764907"/>
              <a:gd name="connsiteY357" fmla="*/ 6395051 h 6613992"/>
              <a:gd name="connsiteX358" fmla="*/ 7438384 w 8764907"/>
              <a:gd name="connsiteY358" fmla="*/ 6369293 h 6613992"/>
              <a:gd name="connsiteX359" fmla="*/ 7283837 w 8764907"/>
              <a:gd name="connsiteY359" fmla="*/ 6356414 h 6613992"/>
              <a:gd name="connsiteX360" fmla="*/ 7193685 w 8764907"/>
              <a:gd name="connsiteY360" fmla="*/ 6330657 h 6613992"/>
              <a:gd name="connsiteX361" fmla="*/ 7206564 w 8764907"/>
              <a:gd name="connsiteY361" fmla="*/ 5957169 h 6613992"/>
              <a:gd name="connsiteX362" fmla="*/ 7245200 w 8764907"/>
              <a:gd name="connsiteY362" fmla="*/ 5789744 h 6613992"/>
              <a:gd name="connsiteX363" fmla="*/ 7283837 w 8764907"/>
              <a:gd name="connsiteY363" fmla="*/ 5725350 h 6613992"/>
              <a:gd name="connsiteX364" fmla="*/ 7348231 w 8764907"/>
              <a:gd name="connsiteY364" fmla="*/ 5622319 h 6613992"/>
              <a:gd name="connsiteX365" fmla="*/ 7361110 w 8764907"/>
              <a:gd name="connsiteY365" fmla="*/ 5583682 h 6613992"/>
              <a:gd name="connsiteX366" fmla="*/ 7528536 w 8764907"/>
              <a:gd name="connsiteY366" fmla="*/ 5429136 h 6613992"/>
              <a:gd name="connsiteX367" fmla="*/ 7592930 w 8764907"/>
              <a:gd name="connsiteY367" fmla="*/ 5390499 h 6613992"/>
              <a:gd name="connsiteX368" fmla="*/ 7683082 w 8764907"/>
              <a:gd name="connsiteY368" fmla="*/ 5313226 h 6613992"/>
              <a:gd name="connsiteX369" fmla="*/ 7786113 w 8764907"/>
              <a:gd name="connsiteY369" fmla="*/ 5261710 h 6613992"/>
              <a:gd name="connsiteX370" fmla="*/ 7863386 w 8764907"/>
              <a:gd name="connsiteY370" fmla="*/ 5223074 h 6613992"/>
              <a:gd name="connsiteX371" fmla="*/ 7902023 w 8764907"/>
              <a:gd name="connsiteY371" fmla="*/ 5197316 h 6613992"/>
              <a:gd name="connsiteX372" fmla="*/ 7966417 w 8764907"/>
              <a:gd name="connsiteY372" fmla="*/ 5261710 h 6613992"/>
              <a:gd name="connsiteX373" fmla="*/ 8043691 w 8764907"/>
              <a:gd name="connsiteY373" fmla="*/ 5351862 h 6613992"/>
              <a:gd name="connsiteX374" fmla="*/ 8108085 w 8764907"/>
              <a:gd name="connsiteY374" fmla="*/ 5442014 h 6613992"/>
              <a:gd name="connsiteX375" fmla="*/ 8159600 w 8764907"/>
              <a:gd name="connsiteY375" fmla="*/ 5570803 h 6613992"/>
              <a:gd name="connsiteX376" fmla="*/ 8172479 w 8764907"/>
              <a:gd name="connsiteY376" fmla="*/ 5635197 h 6613992"/>
              <a:gd name="connsiteX377" fmla="*/ 8095206 w 8764907"/>
              <a:gd name="connsiteY377" fmla="*/ 5828381 h 6613992"/>
              <a:gd name="connsiteX378" fmla="*/ 8082327 w 8764907"/>
              <a:gd name="connsiteY378" fmla="*/ 5867017 h 6613992"/>
              <a:gd name="connsiteX379" fmla="*/ 8043691 w 8764907"/>
              <a:gd name="connsiteY379" fmla="*/ 5892775 h 6613992"/>
              <a:gd name="connsiteX380" fmla="*/ 7953538 w 8764907"/>
              <a:gd name="connsiteY380" fmla="*/ 5944290 h 6613992"/>
              <a:gd name="connsiteX381" fmla="*/ 7889144 w 8764907"/>
              <a:gd name="connsiteY381" fmla="*/ 5982927 h 6613992"/>
              <a:gd name="connsiteX382" fmla="*/ 7811871 w 8764907"/>
              <a:gd name="connsiteY382" fmla="*/ 6008685 h 6613992"/>
              <a:gd name="connsiteX383" fmla="*/ 7708840 w 8764907"/>
              <a:gd name="connsiteY383" fmla="*/ 6060200 h 6613992"/>
              <a:gd name="connsiteX384" fmla="*/ 7644446 w 8764907"/>
              <a:gd name="connsiteY384" fmla="*/ 6073079 h 6613992"/>
              <a:gd name="connsiteX385" fmla="*/ 7567172 w 8764907"/>
              <a:gd name="connsiteY385" fmla="*/ 6098837 h 6613992"/>
              <a:gd name="connsiteX386" fmla="*/ 7515657 w 8764907"/>
              <a:gd name="connsiteY386" fmla="*/ 6111716 h 6613992"/>
              <a:gd name="connsiteX387" fmla="*/ 7451262 w 8764907"/>
              <a:gd name="connsiteY387" fmla="*/ 6137474 h 6613992"/>
              <a:gd name="connsiteX388" fmla="*/ 7335353 w 8764907"/>
              <a:gd name="connsiteY388" fmla="*/ 6188989 h 6613992"/>
              <a:gd name="connsiteX389" fmla="*/ 7270958 w 8764907"/>
              <a:gd name="connsiteY389" fmla="*/ 6201868 h 6613992"/>
              <a:gd name="connsiteX390" fmla="*/ 7142169 w 8764907"/>
              <a:gd name="connsiteY390" fmla="*/ 6253383 h 6613992"/>
              <a:gd name="connsiteX391" fmla="*/ 7090654 w 8764907"/>
              <a:gd name="connsiteY391" fmla="*/ 6266262 h 6613992"/>
              <a:gd name="connsiteX392" fmla="*/ 7039138 w 8764907"/>
              <a:gd name="connsiteY392" fmla="*/ 6292020 h 6613992"/>
              <a:gd name="connsiteX393" fmla="*/ 6948986 w 8764907"/>
              <a:gd name="connsiteY393" fmla="*/ 6304899 h 6613992"/>
              <a:gd name="connsiteX394" fmla="*/ 6794440 w 8764907"/>
              <a:gd name="connsiteY394" fmla="*/ 6330657 h 6613992"/>
              <a:gd name="connsiteX395" fmla="*/ 6395195 w 8764907"/>
              <a:gd name="connsiteY395" fmla="*/ 6304899 h 6613992"/>
              <a:gd name="connsiteX396" fmla="*/ 6034586 w 8764907"/>
              <a:gd name="connsiteY396" fmla="*/ 6253383 h 6613992"/>
              <a:gd name="connsiteX397" fmla="*/ 5892919 w 8764907"/>
              <a:gd name="connsiteY397" fmla="*/ 6227626 h 6613992"/>
              <a:gd name="connsiteX398" fmla="*/ 5854282 w 8764907"/>
              <a:gd name="connsiteY398" fmla="*/ 6201868 h 6613992"/>
              <a:gd name="connsiteX399" fmla="*/ 5764130 w 8764907"/>
              <a:gd name="connsiteY399" fmla="*/ 6176110 h 6613992"/>
              <a:gd name="connsiteX400" fmla="*/ 5661099 w 8764907"/>
              <a:gd name="connsiteY400" fmla="*/ 6124595 h 6613992"/>
              <a:gd name="connsiteX401" fmla="*/ 5609584 w 8764907"/>
              <a:gd name="connsiteY401" fmla="*/ 6098837 h 6613992"/>
              <a:gd name="connsiteX402" fmla="*/ 5570947 w 8764907"/>
              <a:gd name="connsiteY402" fmla="*/ 6085958 h 6613992"/>
              <a:gd name="connsiteX403" fmla="*/ 5455037 w 8764907"/>
              <a:gd name="connsiteY403" fmla="*/ 6034443 h 6613992"/>
              <a:gd name="connsiteX404" fmla="*/ 5377764 w 8764907"/>
              <a:gd name="connsiteY404" fmla="*/ 6008685 h 6613992"/>
              <a:gd name="connsiteX405" fmla="*/ 5158823 w 8764907"/>
              <a:gd name="connsiteY405" fmla="*/ 5905654 h 6613992"/>
              <a:gd name="connsiteX406" fmla="*/ 5081550 w 8764907"/>
              <a:gd name="connsiteY406" fmla="*/ 5892775 h 6613992"/>
              <a:gd name="connsiteX407" fmla="*/ 4849730 w 8764907"/>
              <a:gd name="connsiteY407" fmla="*/ 5867017 h 6613992"/>
              <a:gd name="connsiteX408" fmla="*/ 4772457 w 8764907"/>
              <a:gd name="connsiteY408" fmla="*/ 5854138 h 6613992"/>
              <a:gd name="connsiteX409" fmla="*/ 4592153 w 8764907"/>
              <a:gd name="connsiteY409" fmla="*/ 5841259 h 6613992"/>
              <a:gd name="connsiteX410" fmla="*/ 4437606 w 8764907"/>
              <a:gd name="connsiteY410" fmla="*/ 5867017 h 6613992"/>
              <a:gd name="connsiteX411" fmla="*/ 4360333 w 8764907"/>
              <a:gd name="connsiteY411" fmla="*/ 5879896 h 6613992"/>
              <a:gd name="connsiteX412" fmla="*/ 4308817 w 8764907"/>
              <a:gd name="connsiteY412" fmla="*/ 5892775 h 6613992"/>
              <a:gd name="connsiteX413" fmla="*/ 4218665 w 8764907"/>
              <a:gd name="connsiteY413" fmla="*/ 5918533 h 6613992"/>
              <a:gd name="connsiteX414" fmla="*/ 4128513 w 8764907"/>
              <a:gd name="connsiteY414" fmla="*/ 5931412 h 6613992"/>
              <a:gd name="connsiteX415" fmla="*/ 3922451 w 8764907"/>
              <a:gd name="connsiteY415" fmla="*/ 5957169 h 6613992"/>
              <a:gd name="connsiteX416" fmla="*/ 3832299 w 8764907"/>
              <a:gd name="connsiteY416" fmla="*/ 5982927 h 6613992"/>
              <a:gd name="connsiteX417" fmla="*/ 3755026 w 8764907"/>
              <a:gd name="connsiteY417" fmla="*/ 5995806 h 6613992"/>
              <a:gd name="connsiteX418" fmla="*/ 3587600 w 8764907"/>
              <a:gd name="connsiteY418" fmla="*/ 6034443 h 6613992"/>
              <a:gd name="connsiteX419" fmla="*/ 3548964 w 8764907"/>
              <a:gd name="connsiteY419" fmla="*/ 6047321 h 6613992"/>
              <a:gd name="connsiteX420" fmla="*/ 3536085 w 8764907"/>
              <a:gd name="connsiteY420" fmla="*/ 6085958 h 6613992"/>
              <a:gd name="connsiteX421" fmla="*/ 3510327 w 8764907"/>
              <a:gd name="connsiteY421" fmla="*/ 6137474 h 6613992"/>
              <a:gd name="connsiteX422" fmla="*/ 3497448 w 8764907"/>
              <a:gd name="connsiteY422" fmla="*/ 6188989 h 6613992"/>
              <a:gd name="connsiteX423" fmla="*/ 3471691 w 8764907"/>
              <a:gd name="connsiteY423" fmla="*/ 6253383 h 6613992"/>
              <a:gd name="connsiteX424" fmla="*/ 3510327 w 8764907"/>
              <a:gd name="connsiteY424" fmla="*/ 6330657 h 6613992"/>
              <a:gd name="connsiteX425" fmla="*/ 3600479 w 8764907"/>
              <a:gd name="connsiteY425" fmla="*/ 6369293 h 6613992"/>
              <a:gd name="connsiteX426" fmla="*/ 3639116 w 8764907"/>
              <a:gd name="connsiteY426" fmla="*/ 6395051 h 6613992"/>
              <a:gd name="connsiteX427" fmla="*/ 3742147 w 8764907"/>
              <a:gd name="connsiteY427" fmla="*/ 6420809 h 6613992"/>
              <a:gd name="connsiteX428" fmla="*/ 3858057 w 8764907"/>
              <a:gd name="connsiteY428" fmla="*/ 6459445 h 6613992"/>
              <a:gd name="connsiteX429" fmla="*/ 3909572 w 8764907"/>
              <a:gd name="connsiteY429" fmla="*/ 6485203 h 6613992"/>
              <a:gd name="connsiteX430" fmla="*/ 4051240 w 8764907"/>
              <a:gd name="connsiteY430" fmla="*/ 6510961 h 6613992"/>
              <a:gd name="connsiteX431" fmla="*/ 4502000 w 8764907"/>
              <a:gd name="connsiteY431" fmla="*/ 6510961 h 6613992"/>
              <a:gd name="connsiteX432" fmla="*/ 4643668 w 8764907"/>
              <a:gd name="connsiteY432" fmla="*/ 6485203 h 6613992"/>
              <a:gd name="connsiteX433" fmla="*/ 4708062 w 8764907"/>
              <a:gd name="connsiteY433" fmla="*/ 6472324 h 6613992"/>
              <a:gd name="connsiteX434" fmla="*/ 4836851 w 8764907"/>
              <a:gd name="connsiteY434" fmla="*/ 6420809 h 6613992"/>
              <a:gd name="connsiteX435" fmla="*/ 4875488 w 8764907"/>
              <a:gd name="connsiteY435" fmla="*/ 6407930 h 6613992"/>
              <a:gd name="connsiteX436" fmla="*/ 4914124 w 8764907"/>
              <a:gd name="connsiteY436" fmla="*/ 6382172 h 6613992"/>
              <a:gd name="connsiteX437" fmla="*/ 4952761 w 8764907"/>
              <a:gd name="connsiteY437" fmla="*/ 6369293 h 6613992"/>
              <a:gd name="connsiteX438" fmla="*/ 5107307 w 8764907"/>
              <a:gd name="connsiteY438" fmla="*/ 6330657 h 6613992"/>
              <a:gd name="connsiteX439" fmla="*/ 5158823 w 8764907"/>
              <a:gd name="connsiteY439" fmla="*/ 6317778 h 6613992"/>
              <a:gd name="connsiteX440" fmla="*/ 5287612 w 8764907"/>
              <a:gd name="connsiteY440" fmla="*/ 6279141 h 6613992"/>
              <a:gd name="connsiteX441" fmla="*/ 5377764 w 8764907"/>
              <a:gd name="connsiteY441" fmla="*/ 6253383 h 6613992"/>
              <a:gd name="connsiteX442" fmla="*/ 5532310 w 8764907"/>
              <a:gd name="connsiteY442" fmla="*/ 6214747 h 6613992"/>
              <a:gd name="connsiteX443" fmla="*/ 5661099 w 8764907"/>
              <a:gd name="connsiteY443" fmla="*/ 6188989 h 6613992"/>
              <a:gd name="connsiteX444" fmla="*/ 5712615 w 8764907"/>
              <a:gd name="connsiteY444" fmla="*/ 6176110 h 6613992"/>
              <a:gd name="connsiteX445" fmla="*/ 5802767 w 8764907"/>
              <a:gd name="connsiteY445" fmla="*/ 6150352 h 6613992"/>
              <a:gd name="connsiteX446" fmla="*/ 5880040 w 8764907"/>
              <a:gd name="connsiteY446" fmla="*/ 6137474 h 6613992"/>
              <a:gd name="connsiteX447" fmla="*/ 5931555 w 8764907"/>
              <a:gd name="connsiteY447" fmla="*/ 6124595 h 6613992"/>
              <a:gd name="connsiteX448" fmla="*/ 6034586 w 8764907"/>
              <a:gd name="connsiteY448" fmla="*/ 6098837 h 6613992"/>
              <a:gd name="connsiteX449" fmla="*/ 6395195 w 8764907"/>
              <a:gd name="connsiteY449" fmla="*/ 6111716 h 6613992"/>
              <a:gd name="connsiteX450" fmla="*/ 6498226 w 8764907"/>
              <a:gd name="connsiteY450" fmla="*/ 6163231 h 6613992"/>
              <a:gd name="connsiteX451" fmla="*/ 6523984 w 8764907"/>
              <a:gd name="connsiteY451" fmla="*/ 6201868 h 6613992"/>
              <a:gd name="connsiteX452" fmla="*/ 6562620 w 8764907"/>
              <a:gd name="connsiteY452" fmla="*/ 6240505 h 6613992"/>
              <a:gd name="connsiteX453" fmla="*/ 6601257 w 8764907"/>
              <a:gd name="connsiteY453" fmla="*/ 6317778 h 6613992"/>
              <a:gd name="connsiteX454" fmla="*/ 6627015 w 8764907"/>
              <a:gd name="connsiteY454" fmla="*/ 6356414 h 6613992"/>
              <a:gd name="connsiteX455" fmla="*/ 6614136 w 8764907"/>
              <a:gd name="connsiteY455" fmla="*/ 6420809 h 6613992"/>
              <a:gd name="connsiteX456" fmla="*/ 6523984 w 8764907"/>
              <a:gd name="connsiteY456" fmla="*/ 6510961 h 6613992"/>
              <a:gd name="connsiteX457" fmla="*/ 6433831 w 8764907"/>
              <a:gd name="connsiteY457" fmla="*/ 6562476 h 6613992"/>
              <a:gd name="connsiteX458" fmla="*/ 6382316 w 8764907"/>
              <a:gd name="connsiteY458" fmla="*/ 6588234 h 6613992"/>
              <a:gd name="connsiteX459" fmla="*/ 6214891 w 8764907"/>
              <a:gd name="connsiteY459" fmla="*/ 6613992 h 6613992"/>
              <a:gd name="connsiteX460" fmla="*/ 5738372 w 8764907"/>
              <a:gd name="connsiteY460" fmla="*/ 6601113 h 6613992"/>
              <a:gd name="connsiteX461" fmla="*/ 5635341 w 8764907"/>
              <a:gd name="connsiteY461" fmla="*/ 6575355 h 6613992"/>
              <a:gd name="connsiteX462" fmla="*/ 5480795 w 8764907"/>
              <a:gd name="connsiteY462" fmla="*/ 6549597 h 6613992"/>
              <a:gd name="connsiteX463" fmla="*/ 5390643 w 8764907"/>
              <a:gd name="connsiteY463" fmla="*/ 6510961 h 6613992"/>
              <a:gd name="connsiteX464" fmla="*/ 5133065 w 8764907"/>
              <a:gd name="connsiteY464" fmla="*/ 6407930 h 6613992"/>
              <a:gd name="connsiteX465" fmla="*/ 4927003 w 8764907"/>
              <a:gd name="connsiteY465" fmla="*/ 6304899 h 6613992"/>
              <a:gd name="connsiteX466" fmla="*/ 4720941 w 8764907"/>
              <a:gd name="connsiteY466" fmla="*/ 6240505 h 6613992"/>
              <a:gd name="connsiteX467" fmla="*/ 4514879 w 8764907"/>
              <a:gd name="connsiteY467" fmla="*/ 6163231 h 6613992"/>
              <a:gd name="connsiteX468" fmla="*/ 4347454 w 8764907"/>
              <a:gd name="connsiteY468" fmla="*/ 6111716 h 6613992"/>
              <a:gd name="connsiteX469" fmla="*/ 4283060 w 8764907"/>
              <a:gd name="connsiteY469" fmla="*/ 6085958 h 6613992"/>
              <a:gd name="connsiteX470" fmla="*/ 4038361 w 8764907"/>
              <a:gd name="connsiteY470" fmla="*/ 6008685 h 6613992"/>
              <a:gd name="connsiteX471" fmla="*/ 3986846 w 8764907"/>
              <a:gd name="connsiteY471" fmla="*/ 5982927 h 6613992"/>
              <a:gd name="connsiteX472" fmla="*/ 3845178 w 8764907"/>
              <a:gd name="connsiteY472" fmla="*/ 5957169 h 6613992"/>
              <a:gd name="connsiteX473" fmla="*/ 3742147 w 8764907"/>
              <a:gd name="connsiteY473" fmla="*/ 5918533 h 6613992"/>
              <a:gd name="connsiteX474" fmla="*/ 3677753 w 8764907"/>
              <a:gd name="connsiteY474" fmla="*/ 5892775 h 6613992"/>
              <a:gd name="connsiteX475" fmla="*/ 3355781 w 8764907"/>
              <a:gd name="connsiteY475" fmla="*/ 5867017 h 6613992"/>
              <a:gd name="connsiteX476" fmla="*/ 2621685 w 8764907"/>
              <a:gd name="connsiteY476" fmla="*/ 5879896 h 6613992"/>
              <a:gd name="connsiteX477" fmla="*/ 2544412 w 8764907"/>
              <a:gd name="connsiteY477" fmla="*/ 5905654 h 6613992"/>
              <a:gd name="connsiteX478" fmla="*/ 2428502 w 8764907"/>
              <a:gd name="connsiteY478" fmla="*/ 5957169 h 6613992"/>
              <a:gd name="connsiteX479" fmla="*/ 2389865 w 8764907"/>
              <a:gd name="connsiteY479" fmla="*/ 5970048 h 6613992"/>
              <a:gd name="connsiteX480" fmla="*/ 2273955 w 8764907"/>
              <a:gd name="connsiteY480" fmla="*/ 6021564 h 6613992"/>
              <a:gd name="connsiteX481" fmla="*/ 2235319 w 8764907"/>
              <a:gd name="connsiteY481" fmla="*/ 6034443 h 6613992"/>
              <a:gd name="connsiteX482" fmla="*/ 2170924 w 8764907"/>
              <a:gd name="connsiteY482" fmla="*/ 6073079 h 6613992"/>
              <a:gd name="connsiteX483" fmla="*/ 2067893 w 8764907"/>
              <a:gd name="connsiteY483" fmla="*/ 6111716 h 6613992"/>
              <a:gd name="connsiteX484" fmla="*/ 1951984 w 8764907"/>
              <a:gd name="connsiteY484" fmla="*/ 6163231 h 6613992"/>
              <a:gd name="connsiteX485" fmla="*/ 1887589 w 8764907"/>
              <a:gd name="connsiteY485" fmla="*/ 6201868 h 6613992"/>
              <a:gd name="connsiteX486" fmla="*/ 1836074 w 8764907"/>
              <a:gd name="connsiteY486" fmla="*/ 6227626 h 6613992"/>
              <a:gd name="connsiteX487" fmla="*/ 1797437 w 8764907"/>
              <a:gd name="connsiteY487" fmla="*/ 6240505 h 6613992"/>
              <a:gd name="connsiteX488" fmla="*/ 1733043 w 8764907"/>
              <a:gd name="connsiteY488" fmla="*/ 6266262 h 6613992"/>
              <a:gd name="connsiteX489" fmla="*/ 1604254 w 8764907"/>
              <a:gd name="connsiteY489" fmla="*/ 6304899 h 6613992"/>
              <a:gd name="connsiteX490" fmla="*/ 1385313 w 8764907"/>
              <a:gd name="connsiteY490" fmla="*/ 6253383 h 6613992"/>
              <a:gd name="connsiteX491" fmla="*/ 1179251 w 8764907"/>
              <a:gd name="connsiteY491" fmla="*/ 6163231 h 6613992"/>
              <a:gd name="connsiteX492" fmla="*/ 998947 w 8764907"/>
              <a:gd name="connsiteY492" fmla="*/ 6111716 h 6613992"/>
              <a:gd name="connsiteX493" fmla="*/ 960310 w 8764907"/>
              <a:gd name="connsiteY493" fmla="*/ 6098837 h 6613992"/>
              <a:gd name="connsiteX494" fmla="*/ 870158 w 8764907"/>
              <a:gd name="connsiteY494" fmla="*/ 6034443 h 6613992"/>
              <a:gd name="connsiteX495" fmla="*/ 831522 w 8764907"/>
              <a:gd name="connsiteY495" fmla="*/ 5995806 h 6613992"/>
              <a:gd name="connsiteX496" fmla="*/ 715612 w 8764907"/>
              <a:gd name="connsiteY496" fmla="*/ 5905654 h 6613992"/>
              <a:gd name="connsiteX497" fmla="*/ 664096 w 8764907"/>
              <a:gd name="connsiteY497" fmla="*/ 5867017 h 6613992"/>
              <a:gd name="connsiteX498" fmla="*/ 625460 w 8764907"/>
              <a:gd name="connsiteY498" fmla="*/ 5828381 h 6613992"/>
              <a:gd name="connsiteX499" fmla="*/ 561065 w 8764907"/>
              <a:gd name="connsiteY499" fmla="*/ 5776865 h 6613992"/>
              <a:gd name="connsiteX500" fmla="*/ 535307 w 8764907"/>
              <a:gd name="connsiteY500" fmla="*/ 5738228 h 6613992"/>
              <a:gd name="connsiteX501" fmla="*/ 496671 w 8764907"/>
              <a:gd name="connsiteY501" fmla="*/ 5699592 h 6613992"/>
              <a:gd name="connsiteX502" fmla="*/ 432277 w 8764907"/>
              <a:gd name="connsiteY502" fmla="*/ 5635197 h 6613992"/>
              <a:gd name="connsiteX503" fmla="*/ 367882 w 8764907"/>
              <a:gd name="connsiteY503" fmla="*/ 5648076 h 6613992"/>
              <a:gd name="connsiteX504" fmla="*/ 316367 w 8764907"/>
              <a:gd name="connsiteY504" fmla="*/ 5673834 h 6613992"/>
              <a:gd name="connsiteX505" fmla="*/ 277730 w 8764907"/>
              <a:gd name="connsiteY505" fmla="*/ 5686713 h 6613992"/>
              <a:gd name="connsiteX506" fmla="*/ 239093 w 8764907"/>
              <a:gd name="connsiteY506" fmla="*/ 5712471 h 6613992"/>
              <a:gd name="connsiteX507" fmla="*/ 148941 w 8764907"/>
              <a:gd name="connsiteY507" fmla="*/ 5763986 h 6613992"/>
              <a:gd name="connsiteX508" fmla="*/ 123184 w 8764907"/>
              <a:gd name="connsiteY508" fmla="*/ 5841259 h 6613992"/>
              <a:gd name="connsiteX509" fmla="*/ 136062 w 8764907"/>
              <a:gd name="connsiteY509" fmla="*/ 5995806 h 6613992"/>
              <a:gd name="connsiteX510" fmla="*/ 213336 w 8764907"/>
              <a:gd name="connsiteY510" fmla="*/ 6150352 h 6613992"/>
              <a:gd name="connsiteX511" fmla="*/ 290609 w 8764907"/>
              <a:gd name="connsiteY511" fmla="*/ 6214747 h 6613992"/>
              <a:gd name="connsiteX512" fmla="*/ 367882 w 8764907"/>
              <a:gd name="connsiteY512" fmla="*/ 6266262 h 6613992"/>
              <a:gd name="connsiteX513" fmla="*/ 458034 w 8764907"/>
              <a:gd name="connsiteY513" fmla="*/ 6317778 h 6613992"/>
              <a:gd name="connsiteX514" fmla="*/ 573944 w 8764907"/>
              <a:gd name="connsiteY514" fmla="*/ 6369293 h 6613992"/>
              <a:gd name="connsiteX515" fmla="*/ 612581 w 8764907"/>
              <a:gd name="connsiteY515" fmla="*/ 6395051 h 6613992"/>
              <a:gd name="connsiteX516" fmla="*/ 792885 w 8764907"/>
              <a:gd name="connsiteY516" fmla="*/ 6433688 h 6613992"/>
              <a:gd name="connsiteX517" fmla="*/ 831522 w 8764907"/>
              <a:gd name="connsiteY517" fmla="*/ 6446566 h 6613992"/>
              <a:gd name="connsiteX518" fmla="*/ 1050462 w 8764907"/>
              <a:gd name="connsiteY518" fmla="*/ 6420809 h 6613992"/>
              <a:gd name="connsiteX519" fmla="*/ 1127736 w 8764907"/>
              <a:gd name="connsiteY519" fmla="*/ 6382172 h 6613992"/>
              <a:gd name="connsiteX520" fmla="*/ 1166372 w 8764907"/>
              <a:gd name="connsiteY520" fmla="*/ 6369293 h 6613992"/>
              <a:gd name="connsiteX521" fmla="*/ 1217888 w 8764907"/>
              <a:gd name="connsiteY521" fmla="*/ 6292020 h 6613992"/>
              <a:gd name="connsiteX522" fmla="*/ 1243646 w 8764907"/>
              <a:gd name="connsiteY522" fmla="*/ 6188989 h 6613992"/>
              <a:gd name="connsiteX523" fmla="*/ 1269403 w 8764907"/>
              <a:gd name="connsiteY523" fmla="*/ 6073079 h 6613992"/>
              <a:gd name="connsiteX524" fmla="*/ 1282282 w 8764907"/>
              <a:gd name="connsiteY524" fmla="*/ 5918533 h 6613992"/>
              <a:gd name="connsiteX525" fmla="*/ 1243646 w 8764907"/>
              <a:gd name="connsiteY525" fmla="*/ 5583682 h 6613992"/>
              <a:gd name="connsiteX526" fmla="*/ 1217888 w 8764907"/>
              <a:gd name="connsiteY526" fmla="*/ 5545045 h 6613992"/>
              <a:gd name="connsiteX527" fmla="*/ 1153493 w 8764907"/>
              <a:gd name="connsiteY527" fmla="*/ 5454893 h 6613992"/>
              <a:gd name="connsiteX528" fmla="*/ 998947 w 8764907"/>
              <a:gd name="connsiteY528" fmla="*/ 5364741 h 6613992"/>
              <a:gd name="connsiteX529" fmla="*/ 1024705 w 8764907"/>
              <a:gd name="connsiteY529" fmla="*/ 5416257 h 6613992"/>
              <a:gd name="connsiteX530" fmla="*/ 1140615 w 8764907"/>
              <a:gd name="connsiteY530" fmla="*/ 5557924 h 6613992"/>
              <a:gd name="connsiteX531" fmla="*/ 1192130 w 8764907"/>
              <a:gd name="connsiteY531" fmla="*/ 5699592 h 6613992"/>
              <a:gd name="connsiteX532" fmla="*/ 1217888 w 8764907"/>
              <a:gd name="connsiteY532" fmla="*/ 5957169 h 6613992"/>
              <a:gd name="connsiteX533" fmla="*/ 1243646 w 8764907"/>
              <a:gd name="connsiteY533" fmla="*/ 6034443 h 6613992"/>
              <a:gd name="connsiteX534" fmla="*/ 1205009 w 8764907"/>
              <a:gd name="connsiteY534" fmla="*/ 6111716 h 661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</a:cxnLst>
            <a:rect l="l" t="t" r="r" b="b"/>
            <a:pathLst>
              <a:path w="8764907" h="6613992">
                <a:moveTo>
                  <a:pt x="2544412" y="7130"/>
                </a:moveTo>
                <a:cubicBezTo>
                  <a:pt x="2632327" y="36436"/>
                  <a:pt x="2526588" y="0"/>
                  <a:pt x="2673200" y="58645"/>
                </a:cubicBezTo>
                <a:cubicBezTo>
                  <a:pt x="2753492" y="90762"/>
                  <a:pt x="2777085" y="97567"/>
                  <a:pt x="2853505" y="123040"/>
                </a:cubicBezTo>
                <a:cubicBezTo>
                  <a:pt x="2870677" y="135919"/>
                  <a:pt x="2885822" y="152077"/>
                  <a:pt x="2905020" y="161676"/>
                </a:cubicBezTo>
                <a:cubicBezTo>
                  <a:pt x="2976198" y="197265"/>
                  <a:pt x="2939579" y="147058"/>
                  <a:pt x="3008051" y="200313"/>
                </a:cubicBezTo>
                <a:cubicBezTo>
                  <a:pt x="3050597" y="233404"/>
                  <a:pt x="3080415" y="273289"/>
                  <a:pt x="3111082" y="316223"/>
                </a:cubicBezTo>
                <a:cubicBezTo>
                  <a:pt x="3120079" y="328818"/>
                  <a:pt x="3127843" y="342264"/>
                  <a:pt x="3136840" y="354859"/>
                </a:cubicBezTo>
                <a:cubicBezTo>
                  <a:pt x="3149316" y="372326"/>
                  <a:pt x="3162598" y="389203"/>
                  <a:pt x="3175477" y="406375"/>
                </a:cubicBezTo>
                <a:cubicBezTo>
                  <a:pt x="3206831" y="500440"/>
                  <a:pt x="3194649" y="457308"/>
                  <a:pt x="3214113" y="535164"/>
                </a:cubicBezTo>
                <a:cubicBezTo>
                  <a:pt x="3209820" y="560922"/>
                  <a:pt x="3209492" y="587664"/>
                  <a:pt x="3201234" y="612437"/>
                </a:cubicBezTo>
                <a:cubicBezTo>
                  <a:pt x="3196339" y="627121"/>
                  <a:pt x="3182399" y="637230"/>
                  <a:pt x="3175477" y="651074"/>
                </a:cubicBezTo>
                <a:cubicBezTo>
                  <a:pt x="3169406" y="663216"/>
                  <a:pt x="3168669" y="677568"/>
                  <a:pt x="3162598" y="689710"/>
                </a:cubicBezTo>
                <a:cubicBezTo>
                  <a:pt x="3155676" y="703554"/>
                  <a:pt x="3146127" y="715964"/>
                  <a:pt x="3136840" y="728347"/>
                </a:cubicBezTo>
                <a:cubicBezTo>
                  <a:pt x="3083893" y="798943"/>
                  <a:pt x="3054538" y="851314"/>
                  <a:pt x="2982293" y="895772"/>
                </a:cubicBezTo>
                <a:cubicBezTo>
                  <a:pt x="2949591" y="915896"/>
                  <a:pt x="2916513" y="937976"/>
                  <a:pt x="2879262" y="947288"/>
                </a:cubicBezTo>
                <a:cubicBezTo>
                  <a:pt x="2806511" y="965475"/>
                  <a:pt x="2845103" y="956695"/>
                  <a:pt x="2763353" y="973045"/>
                </a:cubicBezTo>
                <a:cubicBezTo>
                  <a:pt x="2647443" y="968752"/>
                  <a:pt x="2530595" y="975495"/>
                  <a:pt x="2415623" y="960166"/>
                </a:cubicBezTo>
                <a:cubicBezTo>
                  <a:pt x="2337600" y="949763"/>
                  <a:pt x="2397807" y="817141"/>
                  <a:pt x="2402744" y="805620"/>
                </a:cubicBezTo>
                <a:cubicBezTo>
                  <a:pt x="2413572" y="780354"/>
                  <a:pt x="2435871" y="761658"/>
                  <a:pt x="2454260" y="741226"/>
                </a:cubicBezTo>
                <a:cubicBezTo>
                  <a:pt x="2485076" y="706986"/>
                  <a:pt x="2528844" y="662990"/>
                  <a:pt x="2570169" y="638195"/>
                </a:cubicBezTo>
                <a:cubicBezTo>
                  <a:pt x="2594863" y="623378"/>
                  <a:pt x="2620123" y="608665"/>
                  <a:pt x="2647443" y="599558"/>
                </a:cubicBezTo>
                <a:cubicBezTo>
                  <a:pt x="2672216" y="591300"/>
                  <a:pt x="2698958" y="590972"/>
                  <a:pt x="2724716" y="586679"/>
                </a:cubicBezTo>
                <a:cubicBezTo>
                  <a:pt x="2754767" y="569507"/>
                  <a:pt x="2782033" y="546109"/>
                  <a:pt x="2814868" y="535164"/>
                </a:cubicBezTo>
                <a:cubicBezTo>
                  <a:pt x="2847703" y="524219"/>
                  <a:pt x="2883881" y="528663"/>
                  <a:pt x="2917899" y="522285"/>
                </a:cubicBezTo>
                <a:cubicBezTo>
                  <a:pt x="2952693" y="515761"/>
                  <a:pt x="2986315" y="503945"/>
                  <a:pt x="3020930" y="496527"/>
                </a:cubicBezTo>
                <a:cubicBezTo>
                  <a:pt x="3056669" y="488869"/>
                  <a:pt x="3155443" y="475471"/>
                  <a:pt x="3188355" y="470769"/>
                </a:cubicBezTo>
                <a:cubicBezTo>
                  <a:pt x="3244164" y="475062"/>
                  <a:pt x="3301140" y="471506"/>
                  <a:pt x="3355781" y="483648"/>
                </a:cubicBezTo>
                <a:cubicBezTo>
                  <a:pt x="3380217" y="489078"/>
                  <a:pt x="3399056" y="508846"/>
                  <a:pt x="3420175" y="522285"/>
                </a:cubicBezTo>
                <a:cubicBezTo>
                  <a:pt x="3528900" y="591474"/>
                  <a:pt x="3511558" y="586069"/>
                  <a:pt x="3639116" y="689710"/>
                </a:cubicBezTo>
                <a:lnTo>
                  <a:pt x="3767905" y="792741"/>
                </a:lnTo>
                <a:cubicBezTo>
                  <a:pt x="3810834" y="818499"/>
                  <a:pt x="3851915" y="847625"/>
                  <a:pt x="3896693" y="870014"/>
                </a:cubicBezTo>
                <a:cubicBezTo>
                  <a:pt x="3913865" y="878600"/>
                  <a:pt x="3931426" y="886448"/>
                  <a:pt x="3948209" y="895772"/>
                </a:cubicBezTo>
                <a:cubicBezTo>
                  <a:pt x="3970091" y="907929"/>
                  <a:pt x="3990516" y="922629"/>
                  <a:pt x="4012603" y="934409"/>
                </a:cubicBezTo>
                <a:cubicBezTo>
                  <a:pt x="4054953" y="956996"/>
                  <a:pt x="4095858" y="983625"/>
                  <a:pt x="4141392" y="998803"/>
                </a:cubicBezTo>
                <a:cubicBezTo>
                  <a:pt x="4154271" y="1003096"/>
                  <a:pt x="4166558" y="1009998"/>
                  <a:pt x="4180029" y="1011682"/>
                </a:cubicBezTo>
                <a:cubicBezTo>
                  <a:pt x="4269890" y="1022915"/>
                  <a:pt x="4450485" y="1037440"/>
                  <a:pt x="4450485" y="1037440"/>
                </a:cubicBezTo>
                <a:cubicBezTo>
                  <a:pt x="4506293" y="1033147"/>
                  <a:pt x="4563827" y="1038983"/>
                  <a:pt x="4617910" y="1024561"/>
                </a:cubicBezTo>
                <a:cubicBezTo>
                  <a:pt x="4632866" y="1020573"/>
                  <a:pt x="4643668" y="1001403"/>
                  <a:pt x="4643668" y="985924"/>
                </a:cubicBezTo>
                <a:cubicBezTo>
                  <a:pt x="4643668" y="916702"/>
                  <a:pt x="4628706" y="848237"/>
                  <a:pt x="4617910" y="779862"/>
                </a:cubicBezTo>
                <a:cubicBezTo>
                  <a:pt x="4610440" y="732554"/>
                  <a:pt x="4600812" y="745666"/>
                  <a:pt x="4579274" y="702589"/>
                </a:cubicBezTo>
                <a:cubicBezTo>
                  <a:pt x="4494315" y="532670"/>
                  <a:pt x="4622577" y="741707"/>
                  <a:pt x="4502000" y="586679"/>
                </a:cubicBezTo>
                <a:cubicBezTo>
                  <a:pt x="4429964" y="494061"/>
                  <a:pt x="4503794" y="542500"/>
                  <a:pt x="4411848" y="496527"/>
                </a:cubicBezTo>
                <a:cubicBezTo>
                  <a:pt x="4371811" y="456489"/>
                  <a:pt x="4366429" y="444859"/>
                  <a:pt x="4308817" y="419254"/>
                </a:cubicBezTo>
                <a:cubicBezTo>
                  <a:pt x="4292642" y="412065"/>
                  <a:pt x="4273875" y="412590"/>
                  <a:pt x="4257302" y="406375"/>
                </a:cubicBezTo>
                <a:cubicBezTo>
                  <a:pt x="4137666" y="361511"/>
                  <a:pt x="4275840" y="402765"/>
                  <a:pt x="4154271" y="341981"/>
                </a:cubicBezTo>
                <a:cubicBezTo>
                  <a:pt x="4138439" y="334065"/>
                  <a:pt x="4119709" y="334188"/>
                  <a:pt x="4102755" y="329102"/>
                </a:cubicBezTo>
                <a:cubicBezTo>
                  <a:pt x="4076749" y="321300"/>
                  <a:pt x="4052106" y="308669"/>
                  <a:pt x="4025482" y="303344"/>
                </a:cubicBezTo>
                <a:cubicBezTo>
                  <a:pt x="4004017" y="299051"/>
                  <a:pt x="3982645" y="294269"/>
                  <a:pt x="3961088" y="290465"/>
                </a:cubicBezTo>
                <a:lnTo>
                  <a:pt x="3806541" y="264707"/>
                </a:lnTo>
                <a:lnTo>
                  <a:pt x="3239871" y="277586"/>
                </a:lnTo>
                <a:cubicBezTo>
                  <a:pt x="3222186" y="278323"/>
                  <a:pt x="3205634" y="286625"/>
                  <a:pt x="3188355" y="290465"/>
                </a:cubicBezTo>
                <a:cubicBezTo>
                  <a:pt x="3127054" y="304088"/>
                  <a:pt x="3084056" y="308060"/>
                  <a:pt x="3020930" y="329102"/>
                </a:cubicBezTo>
                <a:cubicBezTo>
                  <a:pt x="2884254" y="374660"/>
                  <a:pt x="2944956" y="359751"/>
                  <a:pt x="2840626" y="380617"/>
                </a:cubicBezTo>
                <a:cubicBezTo>
                  <a:pt x="2713826" y="444017"/>
                  <a:pt x="2872689" y="366368"/>
                  <a:pt x="2724716" y="432133"/>
                </a:cubicBezTo>
                <a:cubicBezTo>
                  <a:pt x="2707172" y="439930"/>
                  <a:pt x="2691176" y="451149"/>
                  <a:pt x="2673200" y="457890"/>
                </a:cubicBezTo>
                <a:cubicBezTo>
                  <a:pt x="2622355" y="476957"/>
                  <a:pt x="2569072" y="489238"/>
                  <a:pt x="2518654" y="509406"/>
                </a:cubicBezTo>
                <a:cubicBezTo>
                  <a:pt x="2497189" y="517992"/>
                  <a:pt x="2476764" y="529869"/>
                  <a:pt x="2454260" y="535164"/>
                </a:cubicBezTo>
                <a:cubicBezTo>
                  <a:pt x="2403422" y="547126"/>
                  <a:pt x="2299713" y="560921"/>
                  <a:pt x="2299713" y="560921"/>
                </a:cubicBezTo>
                <a:cubicBezTo>
                  <a:pt x="2220277" y="600640"/>
                  <a:pt x="2276535" y="578158"/>
                  <a:pt x="2183803" y="599558"/>
                </a:cubicBezTo>
                <a:cubicBezTo>
                  <a:pt x="2149309" y="607518"/>
                  <a:pt x="2115691" y="619496"/>
                  <a:pt x="2080772" y="625316"/>
                </a:cubicBezTo>
                <a:cubicBezTo>
                  <a:pt x="2055014" y="629609"/>
                  <a:pt x="2029105" y="633074"/>
                  <a:pt x="2003499" y="638195"/>
                </a:cubicBezTo>
                <a:cubicBezTo>
                  <a:pt x="1986143" y="641666"/>
                  <a:pt x="1969506" y="648571"/>
                  <a:pt x="1951984" y="651074"/>
                </a:cubicBezTo>
                <a:cubicBezTo>
                  <a:pt x="1909274" y="657175"/>
                  <a:pt x="1866125" y="659659"/>
                  <a:pt x="1823195" y="663952"/>
                </a:cubicBezTo>
                <a:cubicBezTo>
                  <a:pt x="1655770" y="655366"/>
                  <a:pt x="1487960" y="652411"/>
                  <a:pt x="1320919" y="638195"/>
                </a:cubicBezTo>
                <a:cubicBezTo>
                  <a:pt x="1285646" y="635193"/>
                  <a:pt x="1251472" y="623632"/>
                  <a:pt x="1217888" y="612437"/>
                </a:cubicBezTo>
                <a:cubicBezTo>
                  <a:pt x="1130189" y="583204"/>
                  <a:pt x="1238056" y="620000"/>
                  <a:pt x="1114857" y="573800"/>
                </a:cubicBezTo>
                <a:cubicBezTo>
                  <a:pt x="1102146" y="569033"/>
                  <a:pt x="1088698" y="566269"/>
                  <a:pt x="1076220" y="560921"/>
                </a:cubicBezTo>
                <a:cubicBezTo>
                  <a:pt x="998386" y="527564"/>
                  <a:pt x="1050736" y="546360"/>
                  <a:pt x="986068" y="509406"/>
                </a:cubicBezTo>
                <a:cubicBezTo>
                  <a:pt x="969399" y="499881"/>
                  <a:pt x="951725" y="492234"/>
                  <a:pt x="934553" y="483648"/>
                </a:cubicBezTo>
                <a:cubicBezTo>
                  <a:pt x="921674" y="466476"/>
                  <a:pt x="911094" y="447311"/>
                  <a:pt x="895916" y="432133"/>
                </a:cubicBezTo>
                <a:cubicBezTo>
                  <a:pt x="884971" y="421188"/>
                  <a:pt x="870718" y="414055"/>
                  <a:pt x="857279" y="406375"/>
                </a:cubicBezTo>
                <a:cubicBezTo>
                  <a:pt x="840702" y="396903"/>
                  <a:pt x="790686" y="370879"/>
                  <a:pt x="767127" y="367738"/>
                </a:cubicBezTo>
                <a:cubicBezTo>
                  <a:pt x="715887" y="360906"/>
                  <a:pt x="664096" y="359152"/>
                  <a:pt x="612581" y="354859"/>
                </a:cubicBezTo>
                <a:cubicBezTo>
                  <a:pt x="543889" y="377756"/>
                  <a:pt x="495941" y="389691"/>
                  <a:pt x="432277" y="432133"/>
                </a:cubicBezTo>
                <a:lnTo>
                  <a:pt x="355003" y="483648"/>
                </a:lnTo>
                <a:cubicBezTo>
                  <a:pt x="342124" y="492234"/>
                  <a:pt x="331051" y="504511"/>
                  <a:pt x="316367" y="509406"/>
                </a:cubicBezTo>
                <a:cubicBezTo>
                  <a:pt x="241304" y="534427"/>
                  <a:pt x="289869" y="516215"/>
                  <a:pt x="174699" y="573800"/>
                </a:cubicBezTo>
                <a:cubicBezTo>
                  <a:pt x="157527" y="582386"/>
                  <a:pt x="141397" y="593487"/>
                  <a:pt x="123184" y="599558"/>
                </a:cubicBezTo>
                <a:lnTo>
                  <a:pt x="84547" y="612437"/>
                </a:lnTo>
                <a:cubicBezTo>
                  <a:pt x="78505" y="606395"/>
                  <a:pt x="10543" y="545168"/>
                  <a:pt x="7274" y="522285"/>
                </a:cubicBezTo>
                <a:cubicBezTo>
                  <a:pt x="0" y="471364"/>
                  <a:pt x="36744" y="455416"/>
                  <a:pt x="71668" y="432133"/>
                </a:cubicBezTo>
                <a:cubicBezTo>
                  <a:pt x="92496" y="418248"/>
                  <a:pt x="112488" y="401915"/>
                  <a:pt x="136062" y="393496"/>
                </a:cubicBezTo>
                <a:cubicBezTo>
                  <a:pt x="189966" y="374244"/>
                  <a:pt x="283074" y="363295"/>
                  <a:pt x="342124" y="354859"/>
                </a:cubicBezTo>
                <a:cubicBezTo>
                  <a:pt x="385054" y="359152"/>
                  <a:pt x="428271" y="361178"/>
                  <a:pt x="470913" y="367738"/>
                </a:cubicBezTo>
                <a:cubicBezTo>
                  <a:pt x="527627" y="376463"/>
                  <a:pt x="508826" y="392185"/>
                  <a:pt x="561065" y="432133"/>
                </a:cubicBezTo>
                <a:cubicBezTo>
                  <a:pt x="614984" y="473365"/>
                  <a:pt x="667779" y="517687"/>
                  <a:pt x="728491" y="548043"/>
                </a:cubicBezTo>
                <a:cubicBezTo>
                  <a:pt x="771420" y="569508"/>
                  <a:pt x="814971" y="589772"/>
                  <a:pt x="857279" y="612437"/>
                </a:cubicBezTo>
                <a:cubicBezTo>
                  <a:pt x="935200" y="654180"/>
                  <a:pt x="1008320" y="705325"/>
                  <a:pt x="1089099" y="741226"/>
                </a:cubicBezTo>
                <a:cubicBezTo>
                  <a:pt x="1127736" y="758398"/>
                  <a:pt x="1166798" y="774641"/>
                  <a:pt x="1205009" y="792741"/>
                </a:cubicBezTo>
                <a:cubicBezTo>
                  <a:pt x="1248386" y="813288"/>
                  <a:pt x="1289448" y="838784"/>
                  <a:pt x="1333798" y="857136"/>
                </a:cubicBezTo>
                <a:cubicBezTo>
                  <a:pt x="1791905" y="1046698"/>
                  <a:pt x="1420783" y="890705"/>
                  <a:pt x="1681527" y="973045"/>
                </a:cubicBezTo>
                <a:cubicBezTo>
                  <a:pt x="1875630" y="1034340"/>
                  <a:pt x="1762141" y="1016612"/>
                  <a:pt x="1939105" y="1050319"/>
                </a:cubicBezTo>
                <a:cubicBezTo>
                  <a:pt x="2146115" y="1089749"/>
                  <a:pt x="2036472" y="1066011"/>
                  <a:pt x="2235319" y="1088955"/>
                </a:cubicBezTo>
                <a:cubicBezTo>
                  <a:pt x="2299855" y="1096402"/>
                  <a:pt x="2363907" y="1107792"/>
                  <a:pt x="2428502" y="1114713"/>
                </a:cubicBezTo>
                <a:cubicBezTo>
                  <a:pt x="2484157" y="1120676"/>
                  <a:pt x="2540147" y="1122944"/>
                  <a:pt x="2595927" y="1127592"/>
                </a:cubicBezTo>
                <a:lnTo>
                  <a:pt x="2737595" y="1140471"/>
                </a:lnTo>
                <a:cubicBezTo>
                  <a:pt x="3249529" y="1242855"/>
                  <a:pt x="2860773" y="1174811"/>
                  <a:pt x="4051240" y="1140471"/>
                </a:cubicBezTo>
                <a:cubicBezTo>
                  <a:pt x="4102912" y="1138980"/>
                  <a:pt x="4154332" y="1132571"/>
                  <a:pt x="4205786" y="1127592"/>
                </a:cubicBezTo>
                <a:cubicBezTo>
                  <a:pt x="4400962" y="1108704"/>
                  <a:pt x="4404526" y="1107579"/>
                  <a:pt x="4553516" y="1088955"/>
                </a:cubicBezTo>
                <a:cubicBezTo>
                  <a:pt x="4583567" y="1080369"/>
                  <a:pt x="4615216" y="1076130"/>
                  <a:pt x="4643668" y="1063197"/>
                </a:cubicBezTo>
                <a:cubicBezTo>
                  <a:pt x="4792816" y="995403"/>
                  <a:pt x="4592430" y="1045112"/>
                  <a:pt x="4759578" y="1011682"/>
                </a:cubicBezTo>
                <a:cubicBezTo>
                  <a:pt x="4765997" y="1007831"/>
                  <a:pt x="4847200" y="960496"/>
                  <a:pt x="4862609" y="947288"/>
                </a:cubicBezTo>
                <a:cubicBezTo>
                  <a:pt x="4881047" y="931484"/>
                  <a:pt x="4896952" y="912944"/>
                  <a:pt x="4914124" y="895772"/>
                </a:cubicBezTo>
                <a:cubicBezTo>
                  <a:pt x="4949311" y="755027"/>
                  <a:pt x="4935973" y="827925"/>
                  <a:pt x="4952761" y="676831"/>
                </a:cubicBezTo>
                <a:cubicBezTo>
                  <a:pt x="4945235" y="503737"/>
                  <a:pt x="4975100" y="438177"/>
                  <a:pt x="4914124" y="316223"/>
                </a:cubicBezTo>
                <a:cubicBezTo>
                  <a:pt x="4907202" y="302379"/>
                  <a:pt x="4899312" y="288531"/>
                  <a:pt x="4888367" y="277586"/>
                </a:cubicBezTo>
                <a:cubicBezTo>
                  <a:pt x="4877422" y="266641"/>
                  <a:pt x="4862609" y="260414"/>
                  <a:pt x="4849730" y="251828"/>
                </a:cubicBezTo>
                <a:cubicBezTo>
                  <a:pt x="4828265" y="256121"/>
                  <a:pt x="4805767" y="256849"/>
                  <a:pt x="4785336" y="264707"/>
                </a:cubicBezTo>
                <a:cubicBezTo>
                  <a:pt x="4713181" y="292459"/>
                  <a:pt x="4687084" y="304208"/>
                  <a:pt x="4643668" y="354859"/>
                </a:cubicBezTo>
                <a:cubicBezTo>
                  <a:pt x="4629699" y="371156"/>
                  <a:pt x="4617910" y="389203"/>
                  <a:pt x="4605031" y="406375"/>
                </a:cubicBezTo>
                <a:cubicBezTo>
                  <a:pt x="4557405" y="549264"/>
                  <a:pt x="4585752" y="447557"/>
                  <a:pt x="4617910" y="779862"/>
                </a:cubicBezTo>
                <a:cubicBezTo>
                  <a:pt x="4622585" y="828173"/>
                  <a:pt x="4636111" y="864861"/>
                  <a:pt x="4656547" y="908651"/>
                </a:cubicBezTo>
                <a:cubicBezTo>
                  <a:pt x="4676844" y="952145"/>
                  <a:pt x="4696247" y="996283"/>
                  <a:pt x="4720941" y="1037440"/>
                </a:cubicBezTo>
                <a:cubicBezTo>
                  <a:pt x="4746699" y="1080369"/>
                  <a:pt x="4753437" y="1143838"/>
                  <a:pt x="4798215" y="1166228"/>
                </a:cubicBezTo>
                <a:cubicBezTo>
                  <a:pt x="4873086" y="1203664"/>
                  <a:pt x="4830793" y="1188830"/>
                  <a:pt x="4927003" y="1204865"/>
                </a:cubicBezTo>
                <a:lnTo>
                  <a:pt x="5158823" y="1179107"/>
                </a:lnTo>
                <a:cubicBezTo>
                  <a:pt x="5188963" y="1175490"/>
                  <a:pt x="5221074" y="1178186"/>
                  <a:pt x="5248975" y="1166228"/>
                </a:cubicBezTo>
                <a:cubicBezTo>
                  <a:pt x="5282918" y="1151681"/>
                  <a:pt x="5306542" y="1119213"/>
                  <a:pt x="5339127" y="1101834"/>
                </a:cubicBezTo>
                <a:cubicBezTo>
                  <a:pt x="5371491" y="1084573"/>
                  <a:pt x="5408920" y="1078708"/>
                  <a:pt x="5442158" y="1063197"/>
                </a:cubicBezTo>
                <a:cubicBezTo>
                  <a:pt x="5473522" y="1048561"/>
                  <a:pt x="5501771" y="1027969"/>
                  <a:pt x="5532310" y="1011682"/>
                </a:cubicBezTo>
                <a:cubicBezTo>
                  <a:pt x="5566190" y="993613"/>
                  <a:pt x="5603042" y="980930"/>
                  <a:pt x="5635341" y="960166"/>
                </a:cubicBezTo>
                <a:cubicBezTo>
                  <a:pt x="5663545" y="942035"/>
                  <a:pt x="5685792" y="915889"/>
                  <a:pt x="5712615" y="895772"/>
                </a:cubicBezTo>
                <a:cubicBezTo>
                  <a:pt x="5796143" y="833127"/>
                  <a:pt x="5854801" y="821929"/>
                  <a:pt x="5918677" y="715468"/>
                </a:cubicBezTo>
                <a:cubicBezTo>
                  <a:pt x="5931556" y="694003"/>
                  <a:pt x="5945157" y="672956"/>
                  <a:pt x="5957313" y="651074"/>
                </a:cubicBezTo>
                <a:cubicBezTo>
                  <a:pt x="5966637" y="634291"/>
                  <a:pt x="5973546" y="616227"/>
                  <a:pt x="5983071" y="599558"/>
                </a:cubicBezTo>
                <a:cubicBezTo>
                  <a:pt x="6007910" y="556090"/>
                  <a:pt x="6037954" y="515548"/>
                  <a:pt x="6060344" y="470769"/>
                </a:cubicBezTo>
                <a:cubicBezTo>
                  <a:pt x="6099946" y="391566"/>
                  <a:pt x="6075453" y="435227"/>
                  <a:pt x="6137617" y="341981"/>
                </a:cubicBezTo>
                <a:cubicBezTo>
                  <a:pt x="6162944" y="303991"/>
                  <a:pt x="6164826" y="295695"/>
                  <a:pt x="6202012" y="264707"/>
                </a:cubicBezTo>
                <a:cubicBezTo>
                  <a:pt x="6213903" y="254798"/>
                  <a:pt x="6227769" y="247536"/>
                  <a:pt x="6240648" y="238950"/>
                </a:cubicBezTo>
                <a:cubicBezTo>
                  <a:pt x="6262113" y="256122"/>
                  <a:pt x="6281852" y="275707"/>
                  <a:pt x="6305043" y="290465"/>
                </a:cubicBezTo>
                <a:cubicBezTo>
                  <a:pt x="6329339" y="305926"/>
                  <a:pt x="6356099" y="317185"/>
                  <a:pt x="6382316" y="329102"/>
                </a:cubicBezTo>
                <a:cubicBezTo>
                  <a:pt x="6450569" y="360126"/>
                  <a:pt x="6519622" y="389360"/>
                  <a:pt x="6588378" y="419254"/>
                </a:cubicBezTo>
                <a:lnTo>
                  <a:pt x="6768682" y="496527"/>
                </a:lnTo>
                <a:cubicBezTo>
                  <a:pt x="6798733" y="509406"/>
                  <a:pt x="6830799" y="518343"/>
                  <a:pt x="6858834" y="535164"/>
                </a:cubicBezTo>
                <a:cubicBezTo>
                  <a:pt x="6880299" y="548043"/>
                  <a:pt x="6900354" y="563634"/>
                  <a:pt x="6923229" y="573800"/>
                </a:cubicBezTo>
                <a:cubicBezTo>
                  <a:pt x="6939404" y="580989"/>
                  <a:pt x="6957725" y="581816"/>
                  <a:pt x="6974744" y="586679"/>
                </a:cubicBezTo>
                <a:cubicBezTo>
                  <a:pt x="6987797" y="590409"/>
                  <a:pt x="7000502" y="595265"/>
                  <a:pt x="7013381" y="599558"/>
                </a:cubicBezTo>
                <a:cubicBezTo>
                  <a:pt x="7030553" y="612437"/>
                  <a:pt x="7046259" y="627545"/>
                  <a:pt x="7064896" y="638195"/>
                </a:cubicBezTo>
                <a:cubicBezTo>
                  <a:pt x="7076683" y="644930"/>
                  <a:pt x="7092237" y="643544"/>
                  <a:pt x="7103533" y="651074"/>
                </a:cubicBezTo>
                <a:cubicBezTo>
                  <a:pt x="7200005" y="715388"/>
                  <a:pt x="7088936" y="671966"/>
                  <a:pt x="7180806" y="702589"/>
                </a:cubicBezTo>
                <a:cubicBezTo>
                  <a:pt x="7220842" y="742625"/>
                  <a:pt x="7226228" y="754258"/>
                  <a:pt x="7283837" y="779862"/>
                </a:cubicBezTo>
                <a:cubicBezTo>
                  <a:pt x="7300012" y="787051"/>
                  <a:pt x="7318181" y="788448"/>
                  <a:pt x="7335353" y="792741"/>
                </a:cubicBezTo>
                <a:cubicBezTo>
                  <a:pt x="7370603" y="819179"/>
                  <a:pt x="7395955" y="842993"/>
                  <a:pt x="7438384" y="857136"/>
                </a:cubicBezTo>
                <a:cubicBezTo>
                  <a:pt x="7471968" y="868331"/>
                  <a:pt x="7507071" y="874307"/>
                  <a:pt x="7541415" y="882893"/>
                </a:cubicBezTo>
                <a:cubicBezTo>
                  <a:pt x="7606094" y="899063"/>
                  <a:pt x="7576143" y="890176"/>
                  <a:pt x="7631567" y="908651"/>
                </a:cubicBezTo>
                <a:cubicBezTo>
                  <a:pt x="7695512" y="812729"/>
                  <a:pt x="7613331" y="930533"/>
                  <a:pt x="7695961" y="831378"/>
                </a:cubicBezTo>
                <a:cubicBezTo>
                  <a:pt x="7705870" y="819487"/>
                  <a:pt x="7710774" y="803686"/>
                  <a:pt x="7721719" y="792741"/>
                </a:cubicBezTo>
                <a:cubicBezTo>
                  <a:pt x="7741156" y="773304"/>
                  <a:pt x="7764648" y="758398"/>
                  <a:pt x="7786113" y="741226"/>
                </a:cubicBezTo>
                <a:cubicBezTo>
                  <a:pt x="7811058" y="641445"/>
                  <a:pt x="7778605" y="733708"/>
                  <a:pt x="7837629" y="651074"/>
                </a:cubicBezTo>
                <a:cubicBezTo>
                  <a:pt x="7857520" y="623226"/>
                  <a:pt x="7865756" y="592449"/>
                  <a:pt x="7876265" y="560921"/>
                </a:cubicBezTo>
                <a:cubicBezTo>
                  <a:pt x="7871972" y="513699"/>
                  <a:pt x="7872124" y="465859"/>
                  <a:pt x="7863386" y="419254"/>
                </a:cubicBezTo>
                <a:cubicBezTo>
                  <a:pt x="7855166" y="375415"/>
                  <a:pt x="7834863" y="350710"/>
                  <a:pt x="7811871" y="316223"/>
                </a:cubicBezTo>
                <a:cubicBezTo>
                  <a:pt x="7779612" y="219446"/>
                  <a:pt x="7821393" y="330501"/>
                  <a:pt x="7708840" y="161676"/>
                </a:cubicBezTo>
                <a:cubicBezTo>
                  <a:pt x="7674496" y="110161"/>
                  <a:pt x="7695961" y="131626"/>
                  <a:pt x="7644446" y="97282"/>
                </a:cubicBezTo>
                <a:cubicBezTo>
                  <a:pt x="7605809" y="101575"/>
                  <a:pt x="7566415" y="101420"/>
                  <a:pt x="7528536" y="110161"/>
                </a:cubicBezTo>
                <a:cubicBezTo>
                  <a:pt x="7509829" y="114478"/>
                  <a:pt x="7493301" y="125744"/>
                  <a:pt x="7477020" y="135919"/>
                </a:cubicBezTo>
                <a:cubicBezTo>
                  <a:pt x="7458818" y="147295"/>
                  <a:pt x="7442971" y="162079"/>
                  <a:pt x="7425505" y="174555"/>
                </a:cubicBezTo>
                <a:cubicBezTo>
                  <a:pt x="7412910" y="183552"/>
                  <a:pt x="7399747" y="191727"/>
                  <a:pt x="7386868" y="200313"/>
                </a:cubicBezTo>
                <a:cubicBezTo>
                  <a:pt x="7378282" y="213192"/>
                  <a:pt x="7370107" y="226355"/>
                  <a:pt x="7361110" y="238950"/>
                </a:cubicBezTo>
                <a:cubicBezTo>
                  <a:pt x="7348634" y="256416"/>
                  <a:pt x="7334380" y="272605"/>
                  <a:pt x="7322474" y="290465"/>
                </a:cubicBezTo>
                <a:cubicBezTo>
                  <a:pt x="7308589" y="311293"/>
                  <a:pt x="7296716" y="333394"/>
                  <a:pt x="7283837" y="354859"/>
                </a:cubicBezTo>
                <a:cubicBezTo>
                  <a:pt x="7279544" y="372031"/>
                  <a:pt x="7275615" y="389298"/>
                  <a:pt x="7270958" y="406375"/>
                </a:cubicBezTo>
                <a:cubicBezTo>
                  <a:pt x="7262735" y="436527"/>
                  <a:pt x="7252227" y="466074"/>
                  <a:pt x="7245200" y="496527"/>
                </a:cubicBezTo>
                <a:cubicBezTo>
                  <a:pt x="7239328" y="521971"/>
                  <a:pt x="7237443" y="548194"/>
                  <a:pt x="7232322" y="573800"/>
                </a:cubicBezTo>
                <a:cubicBezTo>
                  <a:pt x="7228851" y="591157"/>
                  <a:pt x="7222914" y="607959"/>
                  <a:pt x="7219443" y="625316"/>
                </a:cubicBezTo>
                <a:cubicBezTo>
                  <a:pt x="7214322" y="650922"/>
                  <a:pt x="7210857" y="676831"/>
                  <a:pt x="7206564" y="702589"/>
                </a:cubicBezTo>
                <a:cubicBezTo>
                  <a:pt x="7219443" y="805620"/>
                  <a:pt x="7231477" y="908760"/>
                  <a:pt x="7245200" y="1011682"/>
                </a:cubicBezTo>
                <a:cubicBezTo>
                  <a:pt x="7248651" y="1037566"/>
                  <a:pt x="7250399" y="1063997"/>
                  <a:pt x="7258079" y="1088955"/>
                </a:cubicBezTo>
                <a:cubicBezTo>
                  <a:pt x="7267694" y="1120203"/>
                  <a:pt x="7284979" y="1148592"/>
                  <a:pt x="7296716" y="1179107"/>
                </a:cubicBezTo>
                <a:cubicBezTo>
                  <a:pt x="7306463" y="1204449"/>
                  <a:pt x="7310332" y="1232096"/>
                  <a:pt x="7322474" y="1256381"/>
                </a:cubicBezTo>
                <a:cubicBezTo>
                  <a:pt x="7336318" y="1284070"/>
                  <a:pt x="7357369" y="1307537"/>
                  <a:pt x="7373989" y="1333654"/>
                </a:cubicBezTo>
                <a:cubicBezTo>
                  <a:pt x="7387428" y="1354773"/>
                  <a:pt x="7399747" y="1376583"/>
                  <a:pt x="7412626" y="1398048"/>
                </a:cubicBezTo>
                <a:cubicBezTo>
                  <a:pt x="7429798" y="1389462"/>
                  <a:pt x="7448518" y="1383449"/>
                  <a:pt x="7464141" y="1372290"/>
                </a:cubicBezTo>
                <a:cubicBezTo>
                  <a:pt x="7478962" y="1361704"/>
                  <a:pt x="7488949" y="1345507"/>
                  <a:pt x="7502778" y="1333654"/>
                </a:cubicBezTo>
                <a:cubicBezTo>
                  <a:pt x="7549104" y="1293946"/>
                  <a:pt x="7593679" y="1251589"/>
                  <a:pt x="7644446" y="1217744"/>
                </a:cubicBezTo>
                <a:cubicBezTo>
                  <a:pt x="7670204" y="1200572"/>
                  <a:pt x="7698215" y="1186375"/>
                  <a:pt x="7721719" y="1166228"/>
                </a:cubicBezTo>
                <a:cubicBezTo>
                  <a:pt x="7758595" y="1134619"/>
                  <a:pt x="7790406" y="1097541"/>
                  <a:pt x="7824750" y="1063197"/>
                </a:cubicBezTo>
                <a:lnTo>
                  <a:pt x="7876265" y="1011682"/>
                </a:lnTo>
                <a:cubicBezTo>
                  <a:pt x="7893437" y="994510"/>
                  <a:pt x="7907575" y="973637"/>
                  <a:pt x="7927781" y="960166"/>
                </a:cubicBezTo>
                <a:lnTo>
                  <a:pt x="7966417" y="934409"/>
                </a:lnTo>
                <a:cubicBezTo>
                  <a:pt x="7992175" y="900065"/>
                  <a:pt x="8031898" y="872656"/>
                  <a:pt x="8043691" y="831378"/>
                </a:cubicBezTo>
                <a:cubicBezTo>
                  <a:pt x="8074722" y="722766"/>
                  <a:pt x="8055471" y="769180"/>
                  <a:pt x="8095206" y="689710"/>
                </a:cubicBezTo>
                <a:cubicBezTo>
                  <a:pt x="8103792" y="706882"/>
                  <a:pt x="8115912" y="722704"/>
                  <a:pt x="8120964" y="741226"/>
                </a:cubicBezTo>
                <a:cubicBezTo>
                  <a:pt x="8134332" y="790242"/>
                  <a:pt x="8145209" y="979134"/>
                  <a:pt x="8146722" y="998803"/>
                </a:cubicBezTo>
                <a:cubicBezTo>
                  <a:pt x="8142429" y="1071783"/>
                  <a:pt x="8141117" y="1145000"/>
                  <a:pt x="8133843" y="1217744"/>
                </a:cubicBezTo>
                <a:cubicBezTo>
                  <a:pt x="8132492" y="1231252"/>
                  <a:pt x="8127699" y="1244594"/>
                  <a:pt x="8120964" y="1256381"/>
                </a:cubicBezTo>
                <a:cubicBezTo>
                  <a:pt x="8110314" y="1275018"/>
                  <a:pt x="8099686" y="1295271"/>
                  <a:pt x="8082327" y="1307896"/>
                </a:cubicBezTo>
                <a:cubicBezTo>
                  <a:pt x="8040104" y="1338603"/>
                  <a:pt x="7955554" y="1370570"/>
                  <a:pt x="7902023" y="1385169"/>
                </a:cubicBezTo>
                <a:cubicBezTo>
                  <a:pt x="7836842" y="1402946"/>
                  <a:pt x="7638550" y="1454783"/>
                  <a:pt x="7554293" y="1462443"/>
                </a:cubicBezTo>
                <a:cubicBezTo>
                  <a:pt x="7460139" y="1471002"/>
                  <a:pt x="7365337" y="1469769"/>
                  <a:pt x="7270958" y="1475321"/>
                </a:cubicBezTo>
                <a:cubicBezTo>
                  <a:pt x="7219353" y="1478356"/>
                  <a:pt x="7167927" y="1483907"/>
                  <a:pt x="7116412" y="1488200"/>
                </a:cubicBezTo>
                <a:lnTo>
                  <a:pt x="6111860" y="1475321"/>
                </a:lnTo>
                <a:cubicBezTo>
                  <a:pt x="6103135" y="1475111"/>
                  <a:pt x="6009652" y="1454702"/>
                  <a:pt x="5995950" y="1449564"/>
                </a:cubicBezTo>
                <a:cubicBezTo>
                  <a:pt x="5977974" y="1442823"/>
                  <a:pt x="5961978" y="1431603"/>
                  <a:pt x="5944434" y="1423806"/>
                </a:cubicBezTo>
                <a:cubicBezTo>
                  <a:pt x="5923308" y="1414417"/>
                  <a:pt x="5899864" y="1409942"/>
                  <a:pt x="5880040" y="1398048"/>
                </a:cubicBezTo>
                <a:cubicBezTo>
                  <a:pt x="5856469" y="1383905"/>
                  <a:pt x="5838518" y="1361781"/>
                  <a:pt x="5815646" y="1346533"/>
                </a:cubicBezTo>
                <a:cubicBezTo>
                  <a:pt x="5799672" y="1335883"/>
                  <a:pt x="5780104" y="1331425"/>
                  <a:pt x="5764130" y="1320775"/>
                </a:cubicBezTo>
                <a:cubicBezTo>
                  <a:pt x="5741258" y="1305527"/>
                  <a:pt x="5720281" y="1287521"/>
                  <a:pt x="5699736" y="1269259"/>
                </a:cubicBezTo>
                <a:cubicBezTo>
                  <a:pt x="5681585" y="1253125"/>
                  <a:pt x="5668426" y="1231215"/>
                  <a:pt x="5648220" y="1217744"/>
                </a:cubicBezTo>
                <a:cubicBezTo>
                  <a:pt x="5616271" y="1196445"/>
                  <a:pt x="5578527" y="1185278"/>
                  <a:pt x="5545189" y="1166228"/>
                </a:cubicBezTo>
                <a:cubicBezTo>
                  <a:pt x="5518311" y="1150869"/>
                  <a:pt x="5494281" y="1130937"/>
                  <a:pt x="5467916" y="1114713"/>
                </a:cubicBezTo>
                <a:cubicBezTo>
                  <a:pt x="5438439" y="1096573"/>
                  <a:pt x="5407241" y="1081337"/>
                  <a:pt x="5377764" y="1063197"/>
                </a:cubicBezTo>
                <a:cubicBezTo>
                  <a:pt x="5351399" y="1046973"/>
                  <a:pt x="5327231" y="1027280"/>
                  <a:pt x="5300491" y="1011682"/>
                </a:cubicBezTo>
                <a:cubicBezTo>
                  <a:pt x="5275616" y="997171"/>
                  <a:pt x="5248499" y="986835"/>
                  <a:pt x="5223217" y="973045"/>
                </a:cubicBezTo>
                <a:cubicBezTo>
                  <a:pt x="5009121" y="856266"/>
                  <a:pt x="5360341" y="1035168"/>
                  <a:pt x="5055792" y="882893"/>
                </a:cubicBezTo>
                <a:cubicBezTo>
                  <a:pt x="5038620" y="874307"/>
                  <a:pt x="5088122" y="907940"/>
                  <a:pt x="5107307" y="908651"/>
                </a:cubicBezTo>
                <a:lnTo>
                  <a:pt x="5455037" y="921530"/>
                </a:lnTo>
                <a:cubicBezTo>
                  <a:pt x="5472209" y="925823"/>
                  <a:pt x="5489476" y="929752"/>
                  <a:pt x="5506553" y="934409"/>
                </a:cubicBezTo>
                <a:cubicBezTo>
                  <a:pt x="5536705" y="942632"/>
                  <a:pt x="5565815" y="955414"/>
                  <a:pt x="5596705" y="960166"/>
                </a:cubicBezTo>
                <a:cubicBezTo>
                  <a:pt x="5677768" y="972637"/>
                  <a:pt x="5759888" y="976867"/>
                  <a:pt x="5841403" y="985924"/>
                </a:cubicBezTo>
                <a:cubicBezTo>
                  <a:pt x="5875802" y="989746"/>
                  <a:pt x="5910090" y="994510"/>
                  <a:pt x="5944434" y="998803"/>
                </a:cubicBezTo>
                <a:lnTo>
                  <a:pt x="6833077" y="973045"/>
                </a:lnTo>
                <a:cubicBezTo>
                  <a:pt x="7131855" y="969900"/>
                  <a:pt x="7067993" y="952613"/>
                  <a:pt x="7206564" y="998803"/>
                </a:cubicBezTo>
                <a:cubicBezTo>
                  <a:pt x="7330947" y="1123189"/>
                  <a:pt x="7172887" y="971862"/>
                  <a:pt x="7335353" y="1101834"/>
                </a:cubicBezTo>
                <a:cubicBezTo>
                  <a:pt x="7354316" y="1117004"/>
                  <a:pt x="7366662" y="1139879"/>
                  <a:pt x="7386868" y="1153350"/>
                </a:cubicBezTo>
                <a:cubicBezTo>
                  <a:pt x="7406103" y="1166174"/>
                  <a:pt x="7431053" y="1167880"/>
                  <a:pt x="7451262" y="1179107"/>
                </a:cubicBezTo>
                <a:cubicBezTo>
                  <a:pt x="7470026" y="1189531"/>
                  <a:pt x="7484576" y="1206367"/>
                  <a:pt x="7502778" y="1217744"/>
                </a:cubicBezTo>
                <a:cubicBezTo>
                  <a:pt x="7519058" y="1227919"/>
                  <a:pt x="7537830" y="1233624"/>
                  <a:pt x="7554293" y="1243502"/>
                </a:cubicBezTo>
                <a:cubicBezTo>
                  <a:pt x="7580839" y="1259429"/>
                  <a:pt x="7602199" y="1285227"/>
                  <a:pt x="7631567" y="1295017"/>
                </a:cubicBezTo>
                <a:cubicBezTo>
                  <a:pt x="7644446" y="1299310"/>
                  <a:pt x="7657844" y="1302278"/>
                  <a:pt x="7670203" y="1307896"/>
                </a:cubicBezTo>
                <a:cubicBezTo>
                  <a:pt x="7705159" y="1323785"/>
                  <a:pt x="7736807" y="1347271"/>
                  <a:pt x="7773234" y="1359412"/>
                </a:cubicBezTo>
                <a:cubicBezTo>
                  <a:pt x="7806679" y="1370560"/>
                  <a:pt x="7845456" y="1382644"/>
                  <a:pt x="7876265" y="1398048"/>
                </a:cubicBezTo>
                <a:cubicBezTo>
                  <a:pt x="7890109" y="1404970"/>
                  <a:pt x="7900614" y="1417853"/>
                  <a:pt x="7914902" y="1423806"/>
                </a:cubicBezTo>
                <a:cubicBezTo>
                  <a:pt x="7952496" y="1439470"/>
                  <a:pt x="7994385" y="1444230"/>
                  <a:pt x="8030812" y="1462443"/>
                </a:cubicBezTo>
                <a:cubicBezTo>
                  <a:pt x="8047984" y="1471029"/>
                  <a:pt x="8064502" y="1481070"/>
                  <a:pt x="8082327" y="1488200"/>
                </a:cubicBezTo>
                <a:cubicBezTo>
                  <a:pt x="8107536" y="1498284"/>
                  <a:pt x="8134789" y="1502931"/>
                  <a:pt x="8159600" y="1513958"/>
                </a:cubicBezTo>
                <a:cubicBezTo>
                  <a:pt x="8273951" y="1564781"/>
                  <a:pt x="8113480" y="1518527"/>
                  <a:pt x="8249753" y="1552595"/>
                </a:cubicBezTo>
                <a:cubicBezTo>
                  <a:pt x="8262632" y="1561181"/>
                  <a:pt x="8274162" y="1572255"/>
                  <a:pt x="8288389" y="1578352"/>
                </a:cubicBezTo>
                <a:cubicBezTo>
                  <a:pt x="8304658" y="1585324"/>
                  <a:pt x="8326083" y="1580174"/>
                  <a:pt x="8339905" y="1591231"/>
                </a:cubicBezTo>
                <a:cubicBezTo>
                  <a:pt x="8350506" y="1599712"/>
                  <a:pt x="8345496" y="1618415"/>
                  <a:pt x="8352784" y="1629868"/>
                </a:cubicBezTo>
                <a:cubicBezTo>
                  <a:pt x="8375832" y="1666086"/>
                  <a:pt x="8406244" y="1697179"/>
                  <a:pt x="8430057" y="1732899"/>
                </a:cubicBezTo>
                <a:lnTo>
                  <a:pt x="8455815" y="1771536"/>
                </a:lnTo>
                <a:cubicBezTo>
                  <a:pt x="8460108" y="1784415"/>
                  <a:pt x="8466265" y="1796816"/>
                  <a:pt x="8468693" y="1810172"/>
                </a:cubicBezTo>
                <a:cubicBezTo>
                  <a:pt x="8490633" y="1930843"/>
                  <a:pt x="8483782" y="1953670"/>
                  <a:pt x="8455815" y="2093507"/>
                </a:cubicBezTo>
                <a:cubicBezTo>
                  <a:pt x="8451522" y="2114972"/>
                  <a:pt x="8448696" y="2136783"/>
                  <a:pt x="8442936" y="2157902"/>
                </a:cubicBezTo>
                <a:cubicBezTo>
                  <a:pt x="8435792" y="2184096"/>
                  <a:pt x="8425764" y="2209417"/>
                  <a:pt x="8417178" y="2235175"/>
                </a:cubicBezTo>
                <a:lnTo>
                  <a:pt x="8404299" y="2273812"/>
                </a:lnTo>
                <a:lnTo>
                  <a:pt x="8391420" y="2312448"/>
                </a:lnTo>
                <a:cubicBezTo>
                  <a:pt x="8395713" y="2406893"/>
                  <a:pt x="8396760" y="2501542"/>
                  <a:pt x="8404299" y="2595783"/>
                </a:cubicBezTo>
                <a:cubicBezTo>
                  <a:pt x="8405382" y="2609315"/>
                  <a:pt x="8411830" y="2621942"/>
                  <a:pt x="8417178" y="2634420"/>
                </a:cubicBezTo>
                <a:cubicBezTo>
                  <a:pt x="8450537" y="2712257"/>
                  <a:pt x="8431739" y="2659902"/>
                  <a:pt x="8468693" y="2724572"/>
                </a:cubicBezTo>
                <a:cubicBezTo>
                  <a:pt x="8498625" y="2776954"/>
                  <a:pt x="8493244" y="2771260"/>
                  <a:pt x="8507330" y="2827603"/>
                </a:cubicBezTo>
                <a:cubicBezTo>
                  <a:pt x="8503037" y="2883411"/>
                  <a:pt x="8505428" y="2940142"/>
                  <a:pt x="8494451" y="2995028"/>
                </a:cubicBezTo>
                <a:cubicBezTo>
                  <a:pt x="8475432" y="3090123"/>
                  <a:pt x="8438537" y="3154133"/>
                  <a:pt x="8404299" y="3239727"/>
                </a:cubicBezTo>
                <a:cubicBezTo>
                  <a:pt x="8399257" y="3252332"/>
                  <a:pt x="8395713" y="3265485"/>
                  <a:pt x="8391420" y="3278364"/>
                </a:cubicBezTo>
                <a:cubicBezTo>
                  <a:pt x="8374248" y="3274071"/>
                  <a:pt x="8356174" y="3272458"/>
                  <a:pt x="8339905" y="3265485"/>
                </a:cubicBezTo>
                <a:cubicBezTo>
                  <a:pt x="8249078" y="3226559"/>
                  <a:pt x="8296007" y="3160814"/>
                  <a:pt x="8288389" y="3046544"/>
                </a:cubicBezTo>
                <a:cubicBezTo>
                  <a:pt x="8292682" y="2926341"/>
                  <a:pt x="8293524" y="2805966"/>
                  <a:pt x="8301268" y="2685936"/>
                </a:cubicBezTo>
                <a:cubicBezTo>
                  <a:pt x="8302142" y="2672389"/>
                  <a:pt x="8310246" y="2660302"/>
                  <a:pt x="8314147" y="2647299"/>
                </a:cubicBezTo>
                <a:cubicBezTo>
                  <a:pt x="8323128" y="2617364"/>
                  <a:pt x="8332325" y="2587467"/>
                  <a:pt x="8339905" y="2557147"/>
                </a:cubicBezTo>
                <a:cubicBezTo>
                  <a:pt x="8349504" y="2518750"/>
                  <a:pt x="8355589" y="2479513"/>
                  <a:pt x="8365662" y="2441237"/>
                </a:cubicBezTo>
                <a:cubicBezTo>
                  <a:pt x="8377068" y="2397893"/>
                  <a:pt x="8392750" y="2355755"/>
                  <a:pt x="8404299" y="2312448"/>
                </a:cubicBezTo>
                <a:cubicBezTo>
                  <a:pt x="8409939" y="2291297"/>
                  <a:pt x="8411418" y="2269172"/>
                  <a:pt x="8417178" y="2248054"/>
                </a:cubicBezTo>
                <a:cubicBezTo>
                  <a:pt x="8424322" y="2221860"/>
                  <a:pt x="8434838" y="2196696"/>
                  <a:pt x="8442936" y="2170781"/>
                </a:cubicBezTo>
                <a:cubicBezTo>
                  <a:pt x="8456305" y="2128001"/>
                  <a:pt x="8469779" y="2085233"/>
                  <a:pt x="8481572" y="2041992"/>
                </a:cubicBezTo>
                <a:cubicBezTo>
                  <a:pt x="8495544" y="1990762"/>
                  <a:pt x="8507330" y="1938961"/>
                  <a:pt x="8520209" y="1887445"/>
                </a:cubicBezTo>
                <a:lnTo>
                  <a:pt x="8533088" y="1835930"/>
                </a:lnTo>
                <a:cubicBezTo>
                  <a:pt x="8528795" y="1698555"/>
                  <a:pt x="8530001" y="1560898"/>
                  <a:pt x="8520209" y="1423806"/>
                </a:cubicBezTo>
                <a:cubicBezTo>
                  <a:pt x="8517090" y="1380137"/>
                  <a:pt x="8516975" y="1332558"/>
                  <a:pt x="8494451" y="1295017"/>
                </a:cubicBezTo>
                <a:cubicBezTo>
                  <a:pt x="8386980" y="1115896"/>
                  <a:pt x="8517700" y="1341513"/>
                  <a:pt x="8430057" y="1166228"/>
                </a:cubicBezTo>
                <a:cubicBezTo>
                  <a:pt x="8418862" y="1143839"/>
                  <a:pt x="8402615" y="1124223"/>
                  <a:pt x="8391420" y="1101834"/>
                </a:cubicBezTo>
                <a:cubicBezTo>
                  <a:pt x="8348098" y="1015192"/>
                  <a:pt x="8392808" y="1055538"/>
                  <a:pt x="8327026" y="1011682"/>
                </a:cubicBezTo>
                <a:cubicBezTo>
                  <a:pt x="8325595" y="1007389"/>
                  <a:pt x="8311285" y="921529"/>
                  <a:pt x="8275510" y="985924"/>
                </a:cubicBezTo>
                <a:cubicBezTo>
                  <a:pt x="8258318" y="1016870"/>
                  <a:pt x="8249753" y="1088955"/>
                  <a:pt x="8249753" y="1088955"/>
                </a:cubicBezTo>
                <a:cubicBezTo>
                  <a:pt x="8254046" y="1234916"/>
                  <a:pt x="8252468" y="1381167"/>
                  <a:pt x="8262631" y="1526837"/>
                </a:cubicBezTo>
                <a:cubicBezTo>
                  <a:pt x="8267678" y="1599182"/>
                  <a:pt x="8294121" y="1653266"/>
                  <a:pt x="8314147" y="1720020"/>
                </a:cubicBezTo>
                <a:cubicBezTo>
                  <a:pt x="8362658" y="1881721"/>
                  <a:pt x="8296626" y="1680338"/>
                  <a:pt x="8339905" y="1810172"/>
                </a:cubicBezTo>
                <a:cubicBezTo>
                  <a:pt x="8344198" y="1844516"/>
                  <a:pt x="8346593" y="1879150"/>
                  <a:pt x="8352784" y="1913203"/>
                </a:cubicBezTo>
                <a:cubicBezTo>
                  <a:pt x="8355212" y="1926560"/>
                  <a:pt x="8362717" y="1938588"/>
                  <a:pt x="8365662" y="1951840"/>
                </a:cubicBezTo>
                <a:cubicBezTo>
                  <a:pt x="8371327" y="1977331"/>
                  <a:pt x="8374248" y="2003355"/>
                  <a:pt x="8378541" y="2029113"/>
                </a:cubicBezTo>
                <a:cubicBezTo>
                  <a:pt x="8382834" y="2097800"/>
                  <a:pt x="8384572" y="2166695"/>
                  <a:pt x="8391420" y="2235175"/>
                </a:cubicBezTo>
                <a:cubicBezTo>
                  <a:pt x="8393181" y="2252787"/>
                  <a:pt x="8402829" y="2269051"/>
                  <a:pt x="8404299" y="2286690"/>
                </a:cubicBezTo>
                <a:cubicBezTo>
                  <a:pt x="8416653" y="2434939"/>
                  <a:pt x="8427109" y="2871973"/>
                  <a:pt x="8430057" y="2969271"/>
                </a:cubicBezTo>
                <a:cubicBezTo>
                  <a:pt x="8425764" y="3269778"/>
                  <a:pt x="8424882" y="3570353"/>
                  <a:pt x="8417178" y="3870792"/>
                </a:cubicBezTo>
                <a:cubicBezTo>
                  <a:pt x="8415853" y="3922466"/>
                  <a:pt x="8405662" y="3975492"/>
                  <a:pt x="8391420" y="4025338"/>
                </a:cubicBezTo>
                <a:cubicBezTo>
                  <a:pt x="8387690" y="4038391"/>
                  <a:pt x="8382271" y="4050922"/>
                  <a:pt x="8378541" y="4063975"/>
                </a:cubicBezTo>
                <a:cubicBezTo>
                  <a:pt x="8373678" y="4080994"/>
                  <a:pt x="8371259" y="4098698"/>
                  <a:pt x="8365662" y="4115490"/>
                </a:cubicBezTo>
                <a:cubicBezTo>
                  <a:pt x="8358351" y="4137422"/>
                  <a:pt x="8346256" y="4157656"/>
                  <a:pt x="8339905" y="4179885"/>
                </a:cubicBezTo>
                <a:cubicBezTo>
                  <a:pt x="8329032" y="4217941"/>
                  <a:pt x="8325020" y="4257739"/>
                  <a:pt x="8314147" y="4295795"/>
                </a:cubicBezTo>
                <a:cubicBezTo>
                  <a:pt x="8307796" y="4318024"/>
                  <a:pt x="8295032" y="4338046"/>
                  <a:pt x="8288389" y="4360189"/>
                </a:cubicBezTo>
                <a:cubicBezTo>
                  <a:pt x="8282099" y="4381156"/>
                  <a:pt x="8282147" y="4403724"/>
                  <a:pt x="8275510" y="4424583"/>
                </a:cubicBezTo>
                <a:cubicBezTo>
                  <a:pt x="8252044" y="4498332"/>
                  <a:pt x="8219499" y="4569109"/>
                  <a:pt x="8198237" y="4643524"/>
                </a:cubicBezTo>
                <a:cubicBezTo>
                  <a:pt x="8189651" y="4673575"/>
                  <a:pt x="8182362" y="4704027"/>
                  <a:pt x="8172479" y="4733676"/>
                </a:cubicBezTo>
                <a:cubicBezTo>
                  <a:pt x="8165168" y="4755608"/>
                  <a:pt x="8153521" y="4775975"/>
                  <a:pt x="8146722" y="4798071"/>
                </a:cubicBezTo>
                <a:cubicBezTo>
                  <a:pt x="8136311" y="4831906"/>
                  <a:pt x="8132871" y="4867764"/>
                  <a:pt x="8120964" y="4901102"/>
                </a:cubicBezTo>
                <a:cubicBezTo>
                  <a:pt x="8111278" y="4928222"/>
                  <a:pt x="8094395" y="4952228"/>
                  <a:pt x="8082327" y="4978375"/>
                </a:cubicBezTo>
                <a:cubicBezTo>
                  <a:pt x="8068626" y="5008060"/>
                  <a:pt x="8054687" y="5037738"/>
                  <a:pt x="8043691" y="5068527"/>
                </a:cubicBezTo>
                <a:cubicBezTo>
                  <a:pt x="8033179" y="5097959"/>
                  <a:pt x="8026156" y="5128527"/>
                  <a:pt x="8017933" y="5158679"/>
                </a:cubicBezTo>
                <a:cubicBezTo>
                  <a:pt x="8013276" y="5175756"/>
                  <a:pt x="8012027" y="5193926"/>
                  <a:pt x="8005054" y="5210195"/>
                </a:cubicBezTo>
                <a:cubicBezTo>
                  <a:pt x="7955725" y="5325296"/>
                  <a:pt x="7958427" y="5315293"/>
                  <a:pt x="7902023" y="5390499"/>
                </a:cubicBezTo>
                <a:cubicBezTo>
                  <a:pt x="7871370" y="5482456"/>
                  <a:pt x="7891326" y="5490363"/>
                  <a:pt x="7850507" y="5429136"/>
                </a:cubicBezTo>
                <a:cubicBezTo>
                  <a:pt x="7846214" y="5416257"/>
                  <a:pt x="7840921" y="5403669"/>
                  <a:pt x="7837629" y="5390499"/>
                </a:cubicBezTo>
                <a:cubicBezTo>
                  <a:pt x="7832320" y="5369263"/>
                  <a:pt x="7831040" y="5347072"/>
                  <a:pt x="7824750" y="5326105"/>
                </a:cubicBezTo>
                <a:cubicBezTo>
                  <a:pt x="7777960" y="5170138"/>
                  <a:pt x="7758757" y="5133874"/>
                  <a:pt x="7708840" y="4991254"/>
                </a:cubicBezTo>
                <a:cubicBezTo>
                  <a:pt x="7695386" y="4952814"/>
                  <a:pt x="7680081" y="4914855"/>
                  <a:pt x="7670203" y="4875344"/>
                </a:cubicBezTo>
                <a:cubicBezTo>
                  <a:pt x="7665910" y="4858172"/>
                  <a:pt x="7663539" y="4840402"/>
                  <a:pt x="7657324" y="4823828"/>
                </a:cubicBezTo>
                <a:cubicBezTo>
                  <a:pt x="7650583" y="4805852"/>
                  <a:pt x="7637638" y="4790526"/>
                  <a:pt x="7631567" y="4772313"/>
                </a:cubicBezTo>
                <a:cubicBezTo>
                  <a:pt x="7620372" y="4738729"/>
                  <a:pt x="7615534" y="4703321"/>
                  <a:pt x="7605809" y="4669282"/>
                </a:cubicBezTo>
                <a:cubicBezTo>
                  <a:pt x="7597223" y="4639231"/>
                  <a:pt x="7589032" y="4609065"/>
                  <a:pt x="7580051" y="4579130"/>
                </a:cubicBezTo>
                <a:cubicBezTo>
                  <a:pt x="7576150" y="4566127"/>
                  <a:pt x="7570902" y="4553546"/>
                  <a:pt x="7567172" y="4540493"/>
                </a:cubicBezTo>
                <a:cubicBezTo>
                  <a:pt x="7541511" y="4450682"/>
                  <a:pt x="7566716" y="4525562"/>
                  <a:pt x="7541415" y="4411705"/>
                </a:cubicBezTo>
                <a:cubicBezTo>
                  <a:pt x="7538470" y="4398453"/>
                  <a:pt x="7532266" y="4386121"/>
                  <a:pt x="7528536" y="4373068"/>
                </a:cubicBezTo>
                <a:cubicBezTo>
                  <a:pt x="7523673" y="4356049"/>
                  <a:pt x="7519950" y="4338724"/>
                  <a:pt x="7515657" y="4321552"/>
                </a:cubicBezTo>
                <a:cubicBezTo>
                  <a:pt x="7521405" y="4241079"/>
                  <a:pt x="7511306" y="4172868"/>
                  <a:pt x="7541415" y="4102612"/>
                </a:cubicBezTo>
                <a:cubicBezTo>
                  <a:pt x="7548978" y="4084966"/>
                  <a:pt x="7558586" y="4068268"/>
                  <a:pt x="7567172" y="4051096"/>
                </a:cubicBezTo>
                <a:cubicBezTo>
                  <a:pt x="7630506" y="4072207"/>
                  <a:pt x="7642897" y="4072290"/>
                  <a:pt x="7695961" y="4102612"/>
                </a:cubicBezTo>
                <a:cubicBezTo>
                  <a:pt x="7709400" y="4110291"/>
                  <a:pt x="7720754" y="4121447"/>
                  <a:pt x="7734598" y="4128369"/>
                </a:cubicBezTo>
                <a:cubicBezTo>
                  <a:pt x="7763841" y="4142990"/>
                  <a:pt x="7795508" y="4152385"/>
                  <a:pt x="7824750" y="4167006"/>
                </a:cubicBezTo>
                <a:cubicBezTo>
                  <a:pt x="7838594" y="4173928"/>
                  <a:pt x="7849242" y="4186478"/>
                  <a:pt x="7863386" y="4192764"/>
                </a:cubicBezTo>
                <a:cubicBezTo>
                  <a:pt x="7888197" y="4203791"/>
                  <a:pt x="7940660" y="4218521"/>
                  <a:pt x="7940660" y="4218521"/>
                </a:cubicBezTo>
                <a:cubicBezTo>
                  <a:pt x="8040819" y="4168443"/>
                  <a:pt x="7943942" y="4214633"/>
                  <a:pt x="8095206" y="4154127"/>
                </a:cubicBezTo>
                <a:cubicBezTo>
                  <a:pt x="8125562" y="4141985"/>
                  <a:pt x="8155594" y="4129019"/>
                  <a:pt x="8185358" y="4115490"/>
                </a:cubicBezTo>
                <a:cubicBezTo>
                  <a:pt x="8202836" y="4107546"/>
                  <a:pt x="8218485" y="4095250"/>
                  <a:pt x="8236874" y="4089733"/>
                </a:cubicBezTo>
                <a:cubicBezTo>
                  <a:pt x="8261886" y="4082230"/>
                  <a:pt x="8288389" y="4081147"/>
                  <a:pt x="8314147" y="4076854"/>
                </a:cubicBezTo>
                <a:cubicBezTo>
                  <a:pt x="8331319" y="4068268"/>
                  <a:pt x="8348016" y="4058659"/>
                  <a:pt x="8365662" y="4051096"/>
                </a:cubicBezTo>
                <a:cubicBezTo>
                  <a:pt x="8408160" y="4032883"/>
                  <a:pt x="8453741" y="4021502"/>
                  <a:pt x="8494451" y="3999581"/>
                </a:cubicBezTo>
                <a:cubicBezTo>
                  <a:pt x="8510488" y="3990946"/>
                  <a:pt x="8520209" y="3973823"/>
                  <a:pt x="8533088" y="3960944"/>
                </a:cubicBezTo>
                <a:cubicBezTo>
                  <a:pt x="8550260" y="4003874"/>
                  <a:pt x="8571317" y="4045446"/>
                  <a:pt x="8584603" y="4089733"/>
                </a:cubicBezTo>
                <a:cubicBezTo>
                  <a:pt x="8597482" y="4132662"/>
                  <a:pt x="8607746" y="4176465"/>
                  <a:pt x="8623240" y="4218521"/>
                </a:cubicBezTo>
                <a:cubicBezTo>
                  <a:pt x="8637857" y="4258195"/>
                  <a:pt x="8661385" y="4294320"/>
                  <a:pt x="8674755" y="4334431"/>
                </a:cubicBezTo>
                <a:cubicBezTo>
                  <a:pt x="8700116" y="4410515"/>
                  <a:pt x="8717526" y="4489022"/>
                  <a:pt x="8739150" y="4566251"/>
                </a:cubicBezTo>
                <a:cubicBezTo>
                  <a:pt x="8747577" y="4596347"/>
                  <a:pt x="8764907" y="4656403"/>
                  <a:pt x="8764907" y="4656403"/>
                </a:cubicBezTo>
                <a:cubicBezTo>
                  <a:pt x="8756321" y="4768020"/>
                  <a:pt x="8753035" y="4880172"/>
                  <a:pt x="8739150" y="4991254"/>
                </a:cubicBezTo>
                <a:cubicBezTo>
                  <a:pt x="8735782" y="5018195"/>
                  <a:pt x="8720536" y="5042333"/>
                  <a:pt x="8713392" y="5068527"/>
                </a:cubicBezTo>
                <a:cubicBezTo>
                  <a:pt x="8690455" y="5152629"/>
                  <a:pt x="8715822" y="5112569"/>
                  <a:pt x="8674755" y="5184437"/>
                </a:cubicBezTo>
                <a:cubicBezTo>
                  <a:pt x="8667076" y="5197876"/>
                  <a:pt x="8661085" y="5213405"/>
                  <a:pt x="8648998" y="5223074"/>
                </a:cubicBezTo>
                <a:cubicBezTo>
                  <a:pt x="8635800" y="5233632"/>
                  <a:pt x="8549169" y="5248191"/>
                  <a:pt x="8545967" y="5248831"/>
                </a:cubicBezTo>
                <a:cubicBezTo>
                  <a:pt x="8507330" y="5244538"/>
                  <a:pt x="8465941" y="5250904"/>
                  <a:pt x="8430057" y="5235952"/>
                </a:cubicBezTo>
                <a:cubicBezTo>
                  <a:pt x="8410243" y="5227696"/>
                  <a:pt x="8405012" y="5201050"/>
                  <a:pt x="8391420" y="5184437"/>
                </a:cubicBezTo>
                <a:cubicBezTo>
                  <a:pt x="8324572" y="5102735"/>
                  <a:pt x="8331881" y="5112019"/>
                  <a:pt x="8275510" y="5055648"/>
                </a:cubicBezTo>
                <a:cubicBezTo>
                  <a:pt x="8262631" y="5029890"/>
                  <a:pt x="8251162" y="5003379"/>
                  <a:pt x="8236874" y="4978375"/>
                </a:cubicBezTo>
                <a:cubicBezTo>
                  <a:pt x="8182784" y="4883718"/>
                  <a:pt x="8178746" y="4891777"/>
                  <a:pt x="8133843" y="4810950"/>
                </a:cubicBezTo>
                <a:cubicBezTo>
                  <a:pt x="8124519" y="4794167"/>
                  <a:pt x="8115648" y="4777081"/>
                  <a:pt x="8108085" y="4759434"/>
                </a:cubicBezTo>
                <a:cubicBezTo>
                  <a:pt x="8102737" y="4746956"/>
                  <a:pt x="8104806" y="4730396"/>
                  <a:pt x="8095206" y="4720797"/>
                </a:cubicBezTo>
                <a:cubicBezTo>
                  <a:pt x="8085607" y="4711198"/>
                  <a:pt x="8069448" y="4712212"/>
                  <a:pt x="8056569" y="4707919"/>
                </a:cubicBezTo>
                <a:cubicBezTo>
                  <a:pt x="8053201" y="4708761"/>
                  <a:pt x="7974816" y="4726956"/>
                  <a:pt x="7966417" y="4733676"/>
                </a:cubicBezTo>
                <a:cubicBezTo>
                  <a:pt x="7954330" y="4743345"/>
                  <a:pt x="7949947" y="4759930"/>
                  <a:pt x="7940660" y="4772313"/>
                </a:cubicBezTo>
                <a:cubicBezTo>
                  <a:pt x="7924167" y="4794304"/>
                  <a:pt x="7906316" y="4815242"/>
                  <a:pt x="7889144" y="4836707"/>
                </a:cubicBezTo>
                <a:cubicBezTo>
                  <a:pt x="7880558" y="4866758"/>
                  <a:pt x="7872577" y="4896988"/>
                  <a:pt x="7863386" y="4926859"/>
                </a:cubicBezTo>
                <a:cubicBezTo>
                  <a:pt x="7855401" y="4952810"/>
                  <a:pt x="7837629" y="5004133"/>
                  <a:pt x="7837629" y="5004133"/>
                </a:cubicBezTo>
                <a:cubicBezTo>
                  <a:pt x="7841922" y="5068527"/>
                  <a:pt x="7840934" y="5133493"/>
                  <a:pt x="7850507" y="5197316"/>
                </a:cubicBezTo>
                <a:cubicBezTo>
                  <a:pt x="7859898" y="5259926"/>
                  <a:pt x="7884992" y="5263377"/>
                  <a:pt x="7914902" y="5313226"/>
                </a:cubicBezTo>
                <a:cubicBezTo>
                  <a:pt x="7942577" y="5359351"/>
                  <a:pt x="7957739" y="5413570"/>
                  <a:pt x="7992175" y="5454893"/>
                </a:cubicBezTo>
                <a:cubicBezTo>
                  <a:pt x="8037263" y="5508998"/>
                  <a:pt x="8112437" y="5546155"/>
                  <a:pt x="8172479" y="5583682"/>
                </a:cubicBezTo>
                <a:cubicBezTo>
                  <a:pt x="8219512" y="5613078"/>
                  <a:pt x="8206671" y="5611214"/>
                  <a:pt x="8262631" y="5635197"/>
                </a:cubicBezTo>
                <a:cubicBezTo>
                  <a:pt x="8275109" y="5640545"/>
                  <a:pt x="8289350" y="5641575"/>
                  <a:pt x="8301268" y="5648076"/>
                </a:cubicBezTo>
                <a:cubicBezTo>
                  <a:pt x="8336823" y="5667470"/>
                  <a:pt x="8375661" y="5683834"/>
                  <a:pt x="8404299" y="5712471"/>
                </a:cubicBezTo>
                <a:cubicBezTo>
                  <a:pt x="8452535" y="5760706"/>
                  <a:pt x="8425657" y="5745347"/>
                  <a:pt x="8481572" y="5763986"/>
                </a:cubicBezTo>
                <a:cubicBezTo>
                  <a:pt x="8507330" y="5789744"/>
                  <a:pt x="8567681" y="5805920"/>
                  <a:pt x="8558846" y="5841259"/>
                </a:cubicBezTo>
                <a:cubicBezTo>
                  <a:pt x="8527983" y="5964713"/>
                  <a:pt x="8568707" y="5811677"/>
                  <a:pt x="8520209" y="5957169"/>
                </a:cubicBezTo>
                <a:cubicBezTo>
                  <a:pt x="8514612" y="5973961"/>
                  <a:pt x="8514519" y="5992510"/>
                  <a:pt x="8507330" y="6008685"/>
                </a:cubicBezTo>
                <a:cubicBezTo>
                  <a:pt x="8497163" y="6031559"/>
                  <a:pt x="8479051" y="6050291"/>
                  <a:pt x="8468693" y="6073079"/>
                </a:cubicBezTo>
                <a:cubicBezTo>
                  <a:pt x="8457458" y="6097796"/>
                  <a:pt x="8455639" y="6126356"/>
                  <a:pt x="8442936" y="6150352"/>
                </a:cubicBezTo>
                <a:cubicBezTo>
                  <a:pt x="8423964" y="6186189"/>
                  <a:pt x="8301923" y="6376496"/>
                  <a:pt x="8262631" y="6407930"/>
                </a:cubicBezTo>
                <a:cubicBezTo>
                  <a:pt x="8186150" y="6469114"/>
                  <a:pt x="8221109" y="6444197"/>
                  <a:pt x="8159600" y="6485203"/>
                </a:cubicBezTo>
                <a:lnTo>
                  <a:pt x="7876265" y="6446566"/>
                </a:lnTo>
                <a:cubicBezTo>
                  <a:pt x="7833455" y="6441215"/>
                  <a:pt x="7790092" y="6440417"/>
                  <a:pt x="7747477" y="6433688"/>
                </a:cubicBezTo>
                <a:cubicBezTo>
                  <a:pt x="7304992" y="6363823"/>
                  <a:pt x="7926877" y="6444844"/>
                  <a:pt x="7528536" y="6395051"/>
                </a:cubicBezTo>
                <a:cubicBezTo>
                  <a:pt x="7498485" y="6386465"/>
                  <a:pt x="7469255" y="6374167"/>
                  <a:pt x="7438384" y="6369293"/>
                </a:cubicBezTo>
                <a:cubicBezTo>
                  <a:pt x="7387322" y="6361231"/>
                  <a:pt x="7335132" y="6362826"/>
                  <a:pt x="7283837" y="6356414"/>
                </a:cubicBezTo>
                <a:cubicBezTo>
                  <a:pt x="7257959" y="6353179"/>
                  <a:pt x="7219349" y="6339212"/>
                  <a:pt x="7193685" y="6330657"/>
                </a:cubicBezTo>
                <a:cubicBezTo>
                  <a:pt x="7197978" y="6206161"/>
                  <a:pt x="7199654" y="6081547"/>
                  <a:pt x="7206564" y="5957169"/>
                </a:cubicBezTo>
                <a:cubicBezTo>
                  <a:pt x="7209641" y="5901777"/>
                  <a:pt x="7222045" y="5840685"/>
                  <a:pt x="7245200" y="5789744"/>
                </a:cubicBezTo>
                <a:cubicBezTo>
                  <a:pt x="7255558" y="5766956"/>
                  <a:pt x="7271680" y="5747232"/>
                  <a:pt x="7283837" y="5725350"/>
                </a:cubicBezTo>
                <a:cubicBezTo>
                  <a:pt x="7334349" y="5634429"/>
                  <a:pt x="7281132" y="5711785"/>
                  <a:pt x="7348231" y="5622319"/>
                </a:cubicBezTo>
                <a:cubicBezTo>
                  <a:pt x="7352524" y="5609440"/>
                  <a:pt x="7352419" y="5594111"/>
                  <a:pt x="7361110" y="5583682"/>
                </a:cubicBezTo>
                <a:cubicBezTo>
                  <a:pt x="7405171" y="5530809"/>
                  <a:pt x="7467495" y="5469830"/>
                  <a:pt x="7528536" y="5429136"/>
                </a:cubicBezTo>
                <a:cubicBezTo>
                  <a:pt x="7549364" y="5415251"/>
                  <a:pt x="7572102" y="5404384"/>
                  <a:pt x="7592930" y="5390499"/>
                </a:cubicBezTo>
                <a:cubicBezTo>
                  <a:pt x="7783215" y="5263641"/>
                  <a:pt x="7523885" y="5432623"/>
                  <a:pt x="7683082" y="5313226"/>
                </a:cubicBezTo>
                <a:cubicBezTo>
                  <a:pt x="7790185" y="5232899"/>
                  <a:pt x="7706881" y="5301327"/>
                  <a:pt x="7786113" y="5261710"/>
                </a:cubicBezTo>
                <a:cubicBezTo>
                  <a:pt x="7885969" y="5211782"/>
                  <a:pt x="7766281" y="5255441"/>
                  <a:pt x="7863386" y="5223074"/>
                </a:cubicBezTo>
                <a:cubicBezTo>
                  <a:pt x="7876265" y="5214488"/>
                  <a:pt x="7886544" y="5197316"/>
                  <a:pt x="7902023" y="5197316"/>
                </a:cubicBezTo>
                <a:cubicBezTo>
                  <a:pt x="7933505" y="5197316"/>
                  <a:pt x="7952107" y="5244538"/>
                  <a:pt x="7966417" y="5261710"/>
                </a:cubicBezTo>
                <a:cubicBezTo>
                  <a:pt x="8019097" y="5324927"/>
                  <a:pt x="7995463" y="5274696"/>
                  <a:pt x="8043691" y="5351862"/>
                </a:cubicBezTo>
                <a:cubicBezTo>
                  <a:pt x="8100197" y="5442272"/>
                  <a:pt x="8034428" y="5368359"/>
                  <a:pt x="8108085" y="5442014"/>
                </a:cubicBezTo>
                <a:cubicBezTo>
                  <a:pt x="8139914" y="5537501"/>
                  <a:pt x="8121701" y="5495003"/>
                  <a:pt x="8159600" y="5570803"/>
                </a:cubicBezTo>
                <a:cubicBezTo>
                  <a:pt x="8163893" y="5592268"/>
                  <a:pt x="8175194" y="5613476"/>
                  <a:pt x="8172479" y="5635197"/>
                </a:cubicBezTo>
                <a:cubicBezTo>
                  <a:pt x="8156980" y="5759194"/>
                  <a:pt x="8150588" y="5754538"/>
                  <a:pt x="8095206" y="5828381"/>
                </a:cubicBezTo>
                <a:cubicBezTo>
                  <a:pt x="8090913" y="5841260"/>
                  <a:pt x="8090807" y="5856416"/>
                  <a:pt x="8082327" y="5867017"/>
                </a:cubicBezTo>
                <a:cubicBezTo>
                  <a:pt x="8072658" y="5879104"/>
                  <a:pt x="8056286" y="5883778"/>
                  <a:pt x="8043691" y="5892775"/>
                </a:cubicBezTo>
                <a:cubicBezTo>
                  <a:pt x="7898359" y="5996585"/>
                  <a:pt x="8065004" y="5888557"/>
                  <a:pt x="7953538" y="5944290"/>
                </a:cubicBezTo>
                <a:cubicBezTo>
                  <a:pt x="7931149" y="5955485"/>
                  <a:pt x="7911932" y="5972569"/>
                  <a:pt x="7889144" y="5982927"/>
                </a:cubicBezTo>
                <a:cubicBezTo>
                  <a:pt x="7864427" y="5994162"/>
                  <a:pt x="7836827" y="5997990"/>
                  <a:pt x="7811871" y="6008685"/>
                </a:cubicBezTo>
                <a:cubicBezTo>
                  <a:pt x="7776578" y="6023810"/>
                  <a:pt x="7746492" y="6052670"/>
                  <a:pt x="7708840" y="6060200"/>
                </a:cubicBezTo>
                <a:cubicBezTo>
                  <a:pt x="7687375" y="6064493"/>
                  <a:pt x="7665564" y="6067319"/>
                  <a:pt x="7644446" y="6073079"/>
                </a:cubicBezTo>
                <a:cubicBezTo>
                  <a:pt x="7618251" y="6080223"/>
                  <a:pt x="7593513" y="6092252"/>
                  <a:pt x="7567172" y="6098837"/>
                </a:cubicBezTo>
                <a:cubicBezTo>
                  <a:pt x="7550000" y="6103130"/>
                  <a:pt x="7532449" y="6106119"/>
                  <a:pt x="7515657" y="6111716"/>
                </a:cubicBezTo>
                <a:cubicBezTo>
                  <a:pt x="7493725" y="6119027"/>
                  <a:pt x="7472388" y="6128085"/>
                  <a:pt x="7451262" y="6137474"/>
                </a:cubicBezTo>
                <a:cubicBezTo>
                  <a:pt x="7398578" y="6160889"/>
                  <a:pt x="7394080" y="6171371"/>
                  <a:pt x="7335353" y="6188989"/>
                </a:cubicBezTo>
                <a:cubicBezTo>
                  <a:pt x="7314386" y="6195279"/>
                  <a:pt x="7292423" y="6197575"/>
                  <a:pt x="7270958" y="6201868"/>
                </a:cubicBezTo>
                <a:cubicBezTo>
                  <a:pt x="7228028" y="6219040"/>
                  <a:pt x="7187025" y="6242169"/>
                  <a:pt x="7142169" y="6253383"/>
                </a:cubicBezTo>
                <a:cubicBezTo>
                  <a:pt x="7124997" y="6257676"/>
                  <a:pt x="7107227" y="6260047"/>
                  <a:pt x="7090654" y="6266262"/>
                </a:cubicBezTo>
                <a:cubicBezTo>
                  <a:pt x="7072678" y="6273003"/>
                  <a:pt x="7057660" y="6286968"/>
                  <a:pt x="7039138" y="6292020"/>
                </a:cubicBezTo>
                <a:cubicBezTo>
                  <a:pt x="7009852" y="6300007"/>
                  <a:pt x="6978970" y="6300165"/>
                  <a:pt x="6948986" y="6304899"/>
                </a:cubicBezTo>
                <a:lnTo>
                  <a:pt x="6794440" y="6330657"/>
                </a:lnTo>
                <a:cubicBezTo>
                  <a:pt x="6661358" y="6322071"/>
                  <a:pt x="6527985" y="6317195"/>
                  <a:pt x="6395195" y="6304899"/>
                </a:cubicBezTo>
                <a:cubicBezTo>
                  <a:pt x="6061867" y="6274035"/>
                  <a:pt x="6200009" y="6283459"/>
                  <a:pt x="6034586" y="6253383"/>
                </a:cubicBezTo>
                <a:cubicBezTo>
                  <a:pt x="5853347" y="6220431"/>
                  <a:pt x="6051971" y="6259437"/>
                  <a:pt x="5892919" y="6227626"/>
                </a:cubicBezTo>
                <a:cubicBezTo>
                  <a:pt x="5880040" y="6219040"/>
                  <a:pt x="5868509" y="6207965"/>
                  <a:pt x="5854282" y="6201868"/>
                </a:cubicBezTo>
                <a:cubicBezTo>
                  <a:pt x="5682095" y="6128073"/>
                  <a:pt x="5902011" y="6238782"/>
                  <a:pt x="5764130" y="6176110"/>
                </a:cubicBezTo>
                <a:cubicBezTo>
                  <a:pt x="5729174" y="6160221"/>
                  <a:pt x="5695443" y="6141767"/>
                  <a:pt x="5661099" y="6124595"/>
                </a:cubicBezTo>
                <a:cubicBezTo>
                  <a:pt x="5643927" y="6116009"/>
                  <a:pt x="5627797" y="6104908"/>
                  <a:pt x="5609584" y="6098837"/>
                </a:cubicBezTo>
                <a:cubicBezTo>
                  <a:pt x="5596705" y="6094544"/>
                  <a:pt x="5583425" y="6091306"/>
                  <a:pt x="5570947" y="6085958"/>
                </a:cubicBezTo>
                <a:cubicBezTo>
                  <a:pt x="5457572" y="6037369"/>
                  <a:pt x="5586845" y="6082373"/>
                  <a:pt x="5455037" y="6034443"/>
                </a:cubicBezTo>
                <a:cubicBezTo>
                  <a:pt x="5429521" y="6025164"/>
                  <a:pt x="5402575" y="6019712"/>
                  <a:pt x="5377764" y="6008685"/>
                </a:cubicBezTo>
                <a:cubicBezTo>
                  <a:pt x="5363514" y="6002352"/>
                  <a:pt x="5212081" y="5920179"/>
                  <a:pt x="5158823" y="5905654"/>
                </a:cubicBezTo>
                <a:cubicBezTo>
                  <a:pt x="5133630" y="5898783"/>
                  <a:pt x="5107359" y="5896746"/>
                  <a:pt x="5081550" y="5892775"/>
                </a:cubicBezTo>
                <a:cubicBezTo>
                  <a:pt x="4904791" y="5865581"/>
                  <a:pt x="5083590" y="5894530"/>
                  <a:pt x="4849730" y="5867017"/>
                </a:cubicBezTo>
                <a:cubicBezTo>
                  <a:pt x="4823796" y="5863966"/>
                  <a:pt x="4798440" y="5856736"/>
                  <a:pt x="4772457" y="5854138"/>
                </a:cubicBezTo>
                <a:cubicBezTo>
                  <a:pt x="4712502" y="5848142"/>
                  <a:pt x="4652254" y="5845552"/>
                  <a:pt x="4592153" y="5841259"/>
                </a:cubicBezTo>
                <a:lnTo>
                  <a:pt x="4437606" y="5867017"/>
                </a:lnTo>
                <a:cubicBezTo>
                  <a:pt x="4411848" y="5871310"/>
                  <a:pt x="4385666" y="5873563"/>
                  <a:pt x="4360333" y="5879896"/>
                </a:cubicBezTo>
                <a:cubicBezTo>
                  <a:pt x="4343161" y="5884189"/>
                  <a:pt x="4325894" y="5888118"/>
                  <a:pt x="4308817" y="5892775"/>
                </a:cubicBezTo>
                <a:cubicBezTo>
                  <a:pt x="4278665" y="5900998"/>
                  <a:pt x="4249224" y="5911984"/>
                  <a:pt x="4218665" y="5918533"/>
                </a:cubicBezTo>
                <a:cubicBezTo>
                  <a:pt x="4188983" y="5924893"/>
                  <a:pt x="4158614" y="5927486"/>
                  <a:pt x="4128513" y="5931412"/>
                </a:cubicBezTo>
                <a:lnTo>
                  <a:pt x="3922451" y="5957169"/>
                </a:lnTo>
                <a:cubicBezTo>
                  <a:pt x="3892400" y="5965755"/>
                  <a:pt x="3862752" y="5975899"/>
                  <a:pt x="3832299" y="5982927"/>
                </a:cubicBezTo>
                <a:cubicBezTo>
                  <a:pt x="3806855" y="5988799"/>
                  <a:pt x="3780718" y="5991135"/>
                  <a:pt x="3755026" y="5995806"/>
                </a:cubicBezTo>
                <a:cubicBezTo>
                  <a:pt x="3710069" y="6003980"/>
                  <a:pt x="3624294" y="6022212"/>
                  <a:pt x="3587600" y="6034443"/>
                </a:cubicBezTo>
                <a:lnTo>
                  <a:pt x="3548964" y="6047321"/>
                </a:lnTo>
                <a:cubicBezTo>
                  <a:pt x="3544671" y="6060200"/>
                  <a:pt x="3541433" y="6073480"/>
                  <a:pt x="3536085" y="6085958"/>
                </a:cubicBezTo>
                <a:cubicBezTo>
                  <a:pt x="3528522" y="6103605"/>
                  <a:pt x="3517068" y="6119498"/>
                  <a:pt x="3510327" y="6137474"/>
                </a:cubicBezTo>
                <a:cubicBezTo>
                  <a:pt x="3504112" y="6154047"/>
                  <a:pt x="3503045" y="6172197"/>
                  <a:pt x="3497448" y="6188989"/>
                </a:cubicBezTo>
                <a:cubicBezTo>
                  <a:pt x="3490137" y="6210921"/>
                  <a:pt x="3480277" y="6231918"/>
                  <a:pt x="3471691" y="6253383"/>
                </a:cubicBezTo>
                <a:cubicBezTo>
                  <a:pt x="3480481" y="6279755"/>
                  <a:pt x="3487280" y="6311452"/>
                  <a:pt x="3510327" y="6330657"/>
                </a:cubicBezTo>
                <a:cubicBezTo>
                  <a:pt x="3550523" y="6364153"/>
                  <a:pt x="3560219" y="6349163"/>
                  <a:pt x="3600479" y="6369293"/>
                </a:cubicBezTo>
                <a:cubicBezTo>
                  <a:pt x="3614323" y="6376215"/>
                  <a:pt x="3624569" y="6389761"/>
                  <a:pt x="3639116" y="6395051"/>
                </a:cubicBezTo>
                <a:cubicBezTo>
                  <a:pt x="3672385" y="6407149"/>
                  <a:pt x="3708185" y="6410820"/>
                  <a:pt x="3742147" y="6420809"/>
                </a:cubicBezTo>
                <a:cubicBezTo>
                  <a:pt x="3781219" y="6432301"/>
                  <a:pt x="3820045" y="6444825"/>
                  <a:pt x="3858057" y="6459445"/>
                </a:cubicBezTo>
                <a:cubicBezTo>
                  <a:pt x="3875976" y="6466337"/>
                  <a:pt x="3891596" y="6478462"/>
                  <a:pt x="3909572" y="6485203"/>
                </a:cubicBezTo>
                <a:cubicBezTo>
                  <a:pt x="3946940" y="6499216"/>
                  <a:pt x="4018334" y="6506260"/>
                  <a:pt x="4051240" y="6510961"/>
                </a:cubicBezTo>
                <a:cubicBezTo>
                  <a:pt x="4218075" y="6566573"/>
                  <a:pt x="4098480" y="6531655"/>
                  <a:pt x="4502000" y="6510961"/>
                </a:cubicBezTo>
                <a:cubicBezTo>
                  <a:pt x="4574558" y="6507240"/>
                  <a:pt x="4583180" y="6498645"/>
                  <a:pt x="4643668" y="6485203"/>
                </a:cubicBezTo>
                <a:cubicBezTo>
                  <a:pt x="4665036" y="6480454"/>
                  <a:pt x="4687296" y="6479246"/>
                  <a:pt x="4708062" y="6472324"/>
                </a:cubicBezTo>
                <a:cubicBezTo>
                  <a:pt x="4751926" y="6457703"/>
                  <a:pt x="4792987" y="6435430"/>
                  <a:pt x="4836851" y="6420809"/>
                </a:cubicBezTo>
                <a:lnTo>
                  <a:pt x="4875488" y="6407930"/>
                </a:lnTo>
                <a:cubicBezTo>
                  <a:pt x="4888367" y="6399344"/>
                  <a:pt x="4900280" y="6389094"/>
                  <a:pt x="4914124" y="6382172"/>
                </a:cubicBezTo>
                <a:cubicBezTo>
                  <a:pt x="4926266" y="6376101"/>
                  <a:pt x="4939664" y="6372865"/>
                  <a:pt x="4952761" y="6369293"/>
                </a:cubicBezTo>
                <a:cubicBezTo>
                  <a:pt x="5003991" y="6355322"/>
                  <a:pt x="5055792" y="6343536"/>
                  <a:pt x="5107307" y="6330657"/>
                </a:cubicBezTo>
                <a:cubicBezTo>
                  <a:pt x="5124479" y="6326364"/>
                  <a:pt x="5142389" y="6324352"/>
                  <a:pt x="5158823" y="6317778"/>
                </a:cubicBezTo>
                <a:cubicBezTo>
                  <a:pt x="5274191" y="6271630"/>
                  <a:pt x="5171526" y="6308163"/>
                  <a:pt x="5287612" y="6279141"/>
                </a:cubicBezTo>
                <a:cubicBezTo>
                  <a:pt x="5317932" y="6271561"/>
                  <a:pt x="5347540" y="6261337"/>
                  <a:pt x="5377764" y="6253383"/>
                </a:cubicBezTo>
                <a:cubicBezTo>
                  <a:pt x="5429116" y="6239869"/>
                  <a:pt x="5480530" y="6226515"/>
                  <a:pt x="5532310" y="6214747"/>
                </a:cubicBezTo>
                <a:cubicBezTo>
                  <a:pt x="5575001" y="6205045"/>
                  <a:pt x="5618291" y="6198162"/>
                  <a:pt x="5661099" y="6188989"/>
                </a:cubicBezTo>
                <a:cubicBezTo>
                  <a:pt x="5678407" y="6185280"/>
                  <a:pt x="5695596" y="6180973"/>
                  <a:pt x="5712615" y="6176110"/>
                </a:cubicBezTo>
                <a:cubicBezTo>
                  <a:pt x="5769897" y="6159744"/>
                  <a:pt x="5735664" y="6163772"/>
                  <a:pt x="5802767" y="6150352"/>
                </a:cubicBezTo>
                <a:cubicBezTo>
                  <a:pt x="5828373" y="6145231"/>
                  <a:pt x="5854434" y="6142595"/>
                  <a:pt x="5880040" y="6137474"/>
                </a:cubicBezTo>
                <a:cubicBezTo>
                  <a:pt x="5897396" y="6134003"/>
                  <a:pt x="5914276" y="6128435"/>
                  <a:pt x="5931555" y="6124595"/>
                </a:cubicBezTo>
                <a:cubicBezTo>
                  <a:pt x="6024803" y="6103873"/>
                  <a:pt x="5965545" y="6121851"/>
                  <a:pt x="6034586" y="6098837"/>
                </a:cubicBezTo>
                <a:cubicBezTo>
                  <a:pt x="6154789" y="6103130"/>
                  <a:pt x="6276059" y="6095169"/>
                  <a:pt x="6395195" y="6111716"/>
                </a:cubicBezTo>
                <a:cubicBezTo>
                  <a:pt x="6433227" y="6116998"/>
                  <a:pt x="6498226" y="6163231"/>
                  <a:pt x="6498226" y="6163231"/>
                </a:cubicBezTo>
                <a:cubicBezTo>
                  <a:pt x="6506812" y="6176110"/>
                  <a:pt x="6514075" y="6189977"/>
                  <a:pt x="6523984" y="6201868"/>
                </a:cubicBezTo>
                <a:cubicBezTo>
                  <a:pt x="6535644" y="6215860"/>
                  <a:pt x="6552517" y="6225350"/>
                  <a:pt x="6562620" y="6240505"/>
                </a:cubicBezTo>
                <a:cubicBezTo>
                  <a:pt x="6578594" y="6264466"/>
                  <a:pt x="6587271" y="6292604"/>
                  <a:pt x="6601257" y="6317778"/>
                </a:cubicBezTo>
                <a:cubicBezTo>
                  <a:pt x="6608774" y="6331308"/>
                  <a:pt x="6618429" y="6343535"/>
                  <a:pt x="6627015" y="6356414"/>
                </a:cubicBezTo>
                <a:cubicBezTo>
                  <a:pt x="6622722" y="6377879"/>
                  <a:pt x="6623926" y="6401230"/>
                  <a:pt x="6614136" y="6420809"/>
                </a:cubicBezTo>
                <a:cubicBezTo>
                  <a:pt x="6590932" y="6467216"/>
                  <a:pt x="6564105" y="6486889"/>
                  <a:pt x="6523984" y="6510961"/>
                </a:cubicBezTo>
                <a:cubicBezTo>
                  <a:pt x="6494305" y="6528768"/>
                  <a:pt x="6464216" y="6545902"/>
                  <a:pt x="6433831" y="6562476"/>
                </a:cubicBezTo>
                <a:cubicBezTo>
                  <a:pt x="6416977" y="6571669"/>
                  <a:pt x="6400705" y="6582717"/>
                  <a:pt x="6382316" y="6588234"/>
                </a:cubicBezTo>
                <a:cubicBezTo>
                  <a:pt x="6366071" y="6593108"/>
                  <a:pt x="6225142" y="6612528"/>
                  <a:pt x="6214891" y="6613992"/>
                </a:cubicBezTo>
                <a:cubicBezTo>
                  <a:pt x="6056051" y="6609699"/>
                  <a:pt x="5896918" y="6611683"/>
                  <a:pt x="5738372" y="6601113"/>
                </a:cubicBezTo>
                <a:cubicBezTo>
                  <a:pt x="5703050" y="6598758"/>
                  <a:pt x="5670054" y="6582298"/>
                  <a:pt x="5635341" y="6575355"/>
                </a:cubicBezTo>
                <a:cubicBezTo>
                  <a:pt x="5584129" y="6565113"/>
                  <a:pt x="5532310" y="6558183"/>
                  <a:pt x="5480795" y="6549597"/>
                </a:cubicBezTo>
                <a:cubicBezTo>
                  <a:pt x="5450744" y="6536718"/>
                  <a:pt x="5420999" y="6523103"/>
                  <a:pt x="5390643" y="6510961"/>
                </a:cubicBezTo>
                <a:cubicBezTo>
                  <a:pt x="5322320" y="6483632"/>
                  <a:pt x="5207305" y="6443436"/>
                  <a:pt x="5133065" y="6407930"/>
                </a:cubicBezTo>
                <a:cubicBezTo>
                  <a:pt x="5063786" y="6374797"/>
                  <a:pt x="4998908" y="6331864"/>
                  <a:pt x="4927003" y="6304899"/>
                </a:cubicBezTo>
                <a:cubicBezTo>
                  <a:pt x="4712482" y="6224453"/>
                  <a:pt x="4935168" y="6303513"/>
                  <a:pt x="4720941" y="6240505"/>
                </a:cubicBezTo>
                <a:cubicBezTo>
                  <a:pt x="4560484" y="6193312"/>
                  <a:pt x="4653326" y="6216480"/>
                  <a:pt x="4514879" y="6163231"/>
                </a:cubicBezTo>
                <a:cubicBezTo>
                  <a:pt x="4421109" y="6127166"/>
                  <a:pt x="4448572" y="6145422"/>
                  <a:pt x="4347454" y="6111716"/>
                </a:cubicBezTo>
                <a:cubicBezTo>
                  <a:pt x="4325522" y="6104405"/>
                  <a:pt x="4304992" y="6093269"/>
                  <a:pt x="4283060" y="6085958"/>
                </a:cubicBezTo>
                <a:cubicBezTo>
                  <a:pt x="4206035" y="6060283"/>
                  <a:pt x="4109029" y="6044020"/>
                  <a:pt x="4038361" y="6008685"/>
                </a:cubicBezTo>
                <a:cubicBezTo>
                  <a:pt x="4021189" y="6000099"/>
                  <a:pt x="4005396" y="5987874"/>
                  <a:pt x="3986846" y="5982927"/>
                </a:cubicBezTo>
                <a:cubicBezTo>
                  <a:pt x="3940470" y="5970560"/>
                  <a:pt x="3892401" y="5965755"/>
                  <a:pt x="3845178" y="5957169"/>
                </a:cubicBezTo>
                <a:cubicBezTo>
                  <a:pt x="3739785" y="5904474"/>
                  <a:pt x="3847363" y="5953606"/>
                  <a:pt x="3742147" y="5918533"/>
                </a:cubicBezTo>
                <a:cubicBezTo>
                  <a:pt x="3720215" y="5911222"/>
                  <a:pt x="3700057" y="5898858"/>
                  <a:pt x="3677753" y="5892775"/>
                </a:cubicBezTo>
                <a:cubicBezTo>
                  <a:pt x="3595974" y="5870471"/>
                  <a:pt x="3388644" y="5868747"/>
                  <a:pt x="3355781" y="5867017"/>
                </a:cubicBezTo>
                <a:cubicBezTo>
                  <a:pt x="3111082" y="5871310"/>
                  <a:pt x="2866144" y="5868255"/>
                  <a:pt x="2621685" y="5879896"/>
                </a:cubicBezTo>
                <a:cubicBezTo>
                  <a:pt x="2594565" y="5881187"/>
                  <a:pt x="2570170" y="5897068"/>
                  <a:pt x="2544412" y="5905654"/>
                </a:cubicBezTo>
                <a:cubicBezTo>
                  <a:pt x="2345046" y="5972110"/>
                  <a:pt x="2550960" y="5895941"/>
                  <a:pt x="2428502" y="5957169"/>
                </a:cubicBezTo>
                <a:cubicBezTo>
                  <a:pt x="2416360" y="5963240"/>
                  <a:pt x="2402576" y="5965281"/>
                  <a:pt x="2389865" y="5970048"/>
                </a:cubicBezTo>
                <a:cubicBezTo>
                  <a:pt x="2230119" y="6029953"/>
                  <a:pt x="2410531" y="5963031"/>
                  <a:pt x="2273955" y="6021564"/>
                </a:cubicBezTo>
                <a:cubicBezTo>
                  <a:pt x="2261477" y="6026912"/>
                  <a:pt x="2247461" y="6028372"/>
                  <a:pt x="2235319" y="6034443"/>
                </a:cubicBezTo>
                <a:cubicBezTo>
                  <a:pt x="2212930" y="6045638"/>
                  <a:pt x="2193313" y="6061884"/>
                  <a:pt x="2170924" y="6073079"/>
                </a:cubicBezTo>
                <a:cubicBezTo>
                  <a:pt x="2140121" y="6088480"/>
                  <a:pt x="2101334" y="6100569"/>
                  <a:pt x="2067893" y="6111716"/>
                </a:cubicBezTo>
                <a:cubicBezTo>
                  <a:pt x="1976712" y="6172505"/>
                  <a:pt x="2096485" y="6097549"/>
                  <a:pt x="1951984" y="6163231"/>
                </a:cubicBezTo>
                <a:cubicBezTo>
                  <a:pt x="1929195" y="6173589"/>
                  <a:pt x="1909471" y="6189711"/>
                  <a:pt x="1887589" y="6201868"/>
                </a:cubicBezTo>
                <a:cubicBezTo>
                  <a:pt x="1870806" y="6211192"/>
                  <a:pt x="1853720" y="6220063"/>
                  <a:pt x="1836074" y="6227626"/>
                </a:cubicBezTo>
                <a:cubicBezTo>
                  <a:pt x="1823596" y="6232974"/>
                  <a:pt x="1810148" y="6235738"/>
                  <a:pt x="1797437" y="6240505"/>
                </a:cubicBezTo>
                <a:cubicBezTo>
                  <a:pt x="1775791" y="6248622"/>
                  <a:pt x="1754769" y="6258362"/>
                  <a:pt x="1733043" y="6266262"/>
                </a:cubicBezTo>
                <a:cubicBezTo>
                  <a:pt x="1664060" y="6291347"/>
                  <a:pt x="1665758" y="6289523"/>
                  <a:pt x="1604254" y="6304899"/>
                </a:cubicBezTo>
                <a:cubicBezTo>
                  <a:pt x="1526245" y="6289297"/>
                  <a:pt x="1459432" y="6279543"/>
                  <a:pt x="1385313" y="6253383"/>
                </a:cubicBezTo>
                <a:cubicBezTo>
                  <a:pt x="1095539" y="6151110"/>
                  <a:pt x="1381493" y="6247498"/>
                  <a:pt x="1179251" y="6163231"/>
                </a:cubicBezTo>
                <a:cubicBezTo>
                  <a:pt x="1116915" y="6137258"/>
                  <a:pt x="1065054" y="6129745"/>
                  <a:pt x="998947" y="6111716"/>
                </a:cubicBezTo>
                <a:cubicBezTo>
                  <a:pt x="985850" y="6108144"/>
                  <a:pt x="973189" y="6103130"/>
                  <a:pt x="960310" y="6098837"/>
                </a:cubicBezTo>
                <a:cubicBezTo>
                  <a:pt x="874045" y="5983814"/>
                  <a:pt x="973016" y="6093219"/>
                  <a:pt x="870158" y="6034443"/>
                </a:cubicBezTo>
                <a:cubicBezTo>
                  <a:pt x="854344" y="6025407"/>
                  <a:pt x="845514" y="6007466"/>
                  <a:pt x="831522" y="5995806"/>
                </a:cubicBezTo>
                <a:cubicBezTo>
                  <a:pt x="793920" y="5964471"/>
                  <a:pt x="754409" y="5935498"/>
                  <a:pt x="715612" y="5905654"/>
                </a:cubicBezTo>
                <a:cubicBezTo>
                  <a:pt x="698598" y="5892567"/>
                  <a:pt x="679274" y="5882195"/>
                  <a:pt x="664096" y="5867017"/>
                </a:cubicBezTo>
                <a:cubicBezTo>
                  <a:pt x="651217" y="5854138"/>
                  <a:pt x="639167" y="5840374"/>
                  <a:pt x="625460" y="5828381"/>
                </a:cubicBezTo>
                <a:cubicBezTo>
                  <a:pt x="604773" y="5810280"/>
                  <a:pt x="580502" y="5796302"/>
                  <a:pt x="561065" y="5776865"/>
                </a:cubicBezTo>
                <a:cubicBezTo>
                  <a:pt x="550120" y="5765920"/>
                  <a:pt x="545216" y="5750119"/>
                  <a:pt x="535307" y="5738228"/>
                </a:cubicBezTo>
                <a:cubicBezTo>
                  <a:pt x="523647" y="5724236"/>
                  <a:pt x="508331" y="5713584"/>
                  <a:pt x="496671" y="5699592"/>
                </a:cubicBezTo>
                <a:cubicBezTo>
                  <a:pt x="443008" y="5635197"/>
                  <a:pt x="503110" y="5682420"/>
                  <a:pt x="432277" y="5635197"/>
                </a:cubicBezTo>
                <a:cubicBezTo>
                  <a:pt x="410812" y="5639490"/>
                  <a:pt x="388649" y="5641154"/>
                  <a:pt x="367882" y="5648076"/>
                </a:cubicBezTo>
                <a:cubicBezTo>
                  <a:pt x="349669" y="5654147"/>
                  <a:pt x="334013" y="5666271"/>
                  <a:pt x="316367" y="5673834"/>
                </a:cubicBezTo>
                <a:cubicBezTo>
                  <a:pt x="303889" y="5679182"/>
                  <a:pt x="289872" y="5680642"/>
                  <a:pt x="277730" y="5686713"/>
                </a:cubicBezTo>
                <a:cubicBezTo>
                  <a:pt x="263885" y="5693635"/>
                  <a:pt x="252532" y="5704791"/>
                  <a:pt x="239093" y="5712471"/>
                </a:cubicBezTo>
                <a:cubicBezTo>
                  <a:pt x="124713" y="5777831"/>
                  <a:pt x="243075" y="5701230"/>
                  <a:pt x="148941" y="5763986"/>
                </a:cubicBezTo>
                <a:cubicBezTo>
                  <a:pt x="140355" y="5789744"/>
                  <a:pt x="120929" y="5814202"/>
                  <a:pt x="123184" y="5841259"/>
                </a:cubicBezTo>
                <a:cubicBezTo>
                  <a:pt x="127477" y="5892775"/>
                  <a:pt x="127564" y="5944815"/>
                  <a:pt x="136062" y="5995806"/>
                </a:cubicBezTo>
                <a:cubicBezTo>
                  <a:pt x="142490" y="6034376"/>
                  <a:pt x="179960" y="6128101"/>
                  <a:pt x="213336" y="6150352"/>
                </a:cubicBezTo>
                <a:cubicBezTo>
                  <a:pt x="351413" y="6242406"/>
                  <a:pt x="141845" y="6099042"/>
                  <a:pt x="290609" y="6214747"/>
                </a:cubicBezTo>
                <a:cubicBezTo>
                  <a:pt x="315045" y="6233753"/>
                  <a:pt x="343117" y="6247688"/>
                  <a:pt x="367882" y="6266262"/>
                </a:cubicBezTo>
                <a:cubicBezTo>
                  <a:pt x="492444" y="6359684"/>
                  <a:pt x="359706" y="6268614"/>
                  <a:pt x="458034" y="6317778"/>
                </a:cubicBezTo>
                <a:cubicBezTo>
                  <a:pt x="569434" y="6373477"/>
                  <a:pt x="475639" y="6344716"/>
                  <a:pt x="573944" y="6369293"/>
                </a:cubicBezTo>
                <a:cubicBezTo>
                  <a:pt x="586823" y="6377879"/>
                  <a:pt x="598034" y="6389761"/>
                  <a:pt x="612581" y="6395051"/>
                </a:cubicBezTo>
                <a:cubicBezTo>
                  <a:pt x="697540" y="6425946"/>
                  <a:pt x="712710" y="6415872"/>
                  <a:pt x="792885" y="6433688"/>
                </a:cubicBezTo>
                <a:cubicBezTo>
                  <a:pt x="806137" y="6436633"/>
                  <a:pt x="818643" y="6442273"/>
                  <a:pt x="831522" y="6446566"/>
                </a:cubicBezTo>
                <a:cubicBezTo>
                  <a:pt x="926354" y="6438664"/>
                  <a:pt x="969901" y="6440949"/>
                  <a:pt x="1050462" y="6420809"/>
                </a:cubicBezTo>
                <a:cubicBezTo>
                  <a:pt x="1115205" y="6404623"/>
                  <a:pt x="1064781" y="6413650"/>
                  <a:pt x="1127736" y="6382172"/>
                </a:cubicBezTo>
                <a:cubicBezTo>
                  <a:pt x="1139878" y="6376101"/>
                  <a:pt x="1153493" y="6373586"/>
                  <a:pt x="1166372" y="6369293"/>
                </a:cubicBezTo>
                <a:cubicBezTo>
                  <a:pt x="1183544" y="6343535"/>
                  <a:pt x="1208099" y="6321388"/>
                  <a:pt x="1217888" y="6292020"/>
                </a:cubicBezTo>
                <a:cubicBezTo>
                  <a:pt x="1240901" y="6222982"/>
                  <a:pt x="1222926" y="6282230"/>
                  <a:pt x="1243646" y="6188989"/>
                </a:cubicBezTo>
                <a:cubicBezTo>
                  <a:pt x="1280018" y="6025310"/>
                  <a:pt x="1230562" y="6267282"/>
                  <a:pt x="1269403" y="6073079"/>
                </a:cubicBezTo>
                <a:cubicBezTo>
                  <a:pt x="1273696" y="6021564"/>
                  <a:pt x="1282282" y="5970227"/>
                  <a:pt x="1282282" y="5918533"/>
                </a:cubicBezTo>
                <a:cubicBezTo>
                  <a:pt x="1282282" y="5906642"/>
                  <a:pt x="1292092" y="5656350"/>
                  <a:pt x="1243646" y="5583682"/>
                </a:cubicBezTo>
                <a:cubicBezTo>
                  <a:pt x="1235060" y="5570803"/>
                  <a:pt x="1225568" y="5558484"/>
                  <a:pt x="1217888" y="5545045"/>
                </a:cubicBezTo>
                <a:cubicBezTo>
                  <a:pt x="1194345" y="5503846"/>
                  <a:pt x="1195876" y="5481864"/>
                  <a:pt x="1153493" y="5454893"/>
                </a:cubicBezTo>
                <a:cubicBezTo>
                  <a:pt x="884607" y="5283785"/>
                  <a:pt x="1163163" y="5487905"/>
                  <a:pt x="998947" y="5364741"/>
                </a:cubicBezTo>
                <a:cubicBezTo>
                  <a:pt x="1007533" y="5381913"/>
                  <a:pt x="1013351" y="5400775"/>
                  <a:pt x="1024705" y="5416257"/>
                </a:cubicBezTo>
                <a:cubicBezTo>
                  <a:pt x="1060787" y="5465459"/>
                  <a:pt x="1113329" y="5503351"/>
                  <a:pt x="1140615" y="5557924"/>
                </a:cubicBezTo>
                <a:cubicBezTo>
                  <a:pt x="1180348" y="5637394"/>
                  <a:pt x="1161098" y="5590980"/>
                  <a:pt x="1192130" y="5699592"/>
                </a:cubicBezTo>
                <a:cubicBezTo>
                  <a:pt x="1195539" y="5743910"/>
                  <a:pt x="1203492" y="5894785"/>
                  <a:pt x="1217888" y="5957169"/>
                </a:cubicBezTo>
                <a:cubicBezTo>
                  <a:pt x="1223993" y="5983625"/>
                  <a:pt x="1243646" y="6034443"/>
                  <a:pt x="1243646" y="6034443"/>
                </a:cubicBezTo>
                <a:cubicBezTo>
                  <a:pt x="1227822" y="6097738"/>
                  <a:pt x="1243283" y="6073442"/>
                  <a:pt x="1205009" y="6111716"/>
                </a:cubicBezTo>
              </a:path>
            </a:pathLst>
          </a:cu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77695" y="152400"/>
            <a:ext cx="9421695" cy="7047883"/>
          </a:xfrm>
          <a:custGeom>
            <a:avLst/>
            <a:gdLst>
              <a:gd name="connsiteX0" fmla="*/ 1024670 w 9421695"/>
              <a:gd name="connsiteY0" fmla="*/ 492537 h 7047883"/>
              <a:gd name="connsiteX1" fmla="*/ 947396 w 9421695"/>
              <a:gd name="connsiteY1" fmla="*/ 518295 h 7047883"/>
              <a:gd name="connsiteX2" fmla="*/ 728455 w 9421695"/>
              <a:gd name="connsiteY2" fmla="*/ 621326 h 7047883"/>
              <a:gd name="connsiteX3" fmla="*/ 664061 w 9421695"/>
              <a:gd name="connsiteY3" fmla="*/ 659962 h 7047883"/>
              <a:gd name="connsiteX4" fmla="*/ 599667 w 9421695"/>
              <a:gd name="connsiteY4" fmla="*/ 685720 h 7047883"/>
              <a:gd name="connsiteX5" fmla="*/ 445120 w 9421695"/>
              <a:gd name="connsiteY5" fmla="*/ 801630 h 7047883"/>
              <a:gd name="connsiteX6" fmla="*/ 290574 w 9421695"/>
              <a:gd name="connsiteY6" fmla="*/ 930418 h 7047883"/>
              <a:gd name="connsiteX7" fmla="*/ 213301 w 9421695"/>
              <a:gd name="connsiteY7" fmla="*/ 1046328 h 7047883"/>
              <a:gd name="connsiteX8" fmla="*/ 174664 w 9421695"/>
              <a:gd name="connsiteY8" fmla="*/ 1084965 h 7047883"/>
              <a:gd name="connsiteX9" fmla="*/ 148906 w 9421695"/>
              <a:gd name="connsiteY9" fmla="*/ 1136480 h 7047883"/>
              <a:gd name="connsiteX10" fmla="*/ 58754 w 9421695"/>
              <a:gd name="connsiteY10" fmla="*/ 1303906 h 7047883"/>
              <a:gd name="connsiteX11" fmla="*/ 7239 w 9421695"/>
              <a:gd name="connsiteY11" fmla="*/ 1445573 h 7047883"/>
              <a:gd name="connsiteX12" fmla="*/ 20117 w 9421695"/>
              <a:gd name="connsiteY12" fmla="*/ 1548604 h 7047883"/>
              <a:gd name="connsiteX13" fmla="*/ 71633 w 9421695"/>
              <a:gd name="connsiteY13" fmla="*/ 1535726 h 7047883"/>
              <a:gd name="connsiteX14" fmla="*/ 161785 w 9421695"/>
              <a:gd name="connsiteY14" fmla="*/ 1471331 h 7047883"/>
              <a:gd name="connsiteX15" fmla="*/ 226179 w 9421695"/>
              <a:gd name="connsiteY15" fmla="*/ 1432695 h 7047883"/>
              <a:gd name="connsiteX16" fmla="*/ 277695 w 9421695"/>
              <a:gd name="connsiteY16" fmla="*/ 1406937 h 7047883"/>
              <a:gd name="connsiteX17" fmla="*/ 329210 w 9421695"/>
              <a:gd name="connsiteY17" fmla="*/ 1368300 h 7047883"/>
              <a:gd name="connsiteX18" fmla="*/ 367847 w 9421695"/>
              <a:gd name="connsiteY18" fmla="*/ 1355421 h 7047883"/>
              <a:gd name="connsiteX19" fmla="*/ 445120 w 9421695"/>
              <a:gd name="connsiteY19" fmla="*/ 1303906 h 7047883"/>
              <a:gd name="connsiteX20" fmla="*/ 483757 w 9421695"/>
              <a:gd name="connsiteY20" fmla="*/ 1278148 h 7047883"/>
              <a:gd name="connsiteX21" fmla="*/ 535272 w 9421695"/>
              <a:gd name="connsiteY21" fmla="*/ 1239511 h 7047883"/>
              <a:gd name="connsiteX22" fmla="*/ 586788 w 9421695"/>
              <a:gd name="connsiteY22" fmla="*/ 1213754 h 7047883"/>
              <a:gd name="connsiteX23" fmla="*/ 651182 w 9421695"/>
              <a:gd name="connsiteY23" fmla="*/ 1136480 h 7047883"/>
              <a:gd name="connsiteX24" fmla="*/ 689819 w 9421695"/>
              <a:gd name="connsiteY24" fmla="*/ 1110723 h 7047883"/>
              <a:gd name="connsiteX25" fmla="*/ 792850 w 9421695"/>
              <a:gd name="connsiteY25" fmla="*/ 1020571 h 7047883"/>
              <a:gd name="connsiteX26" fmla="*/ 870123 w 9421695"/>
              <a:gd name="connsiteY26" fmla="*/ 956176 h 7047883"/>
              <a:gd name="connsiteX27" fmla="*/ 844365 w 9421695"/>
              <a:gd name="connsiteY27" fmla="*/ 685720 h 7047883"/>
              <a:gd name="connsiteX28" fmla="*/ 805729 w 9421695"/>
              <a:gd name="connsiteY28" fmla="*/ 608447 h 7047883"/>
              <a:gd name="connsiteX29" fmla="*/ 728455 w 9421695"/>
              <a:gd name="connsiteY29" fmla="*/ 556931 h 7047883"/>
              <a:gd name="connsiteX30" fmla="*/ 651182 w 9421695"/>
              <a:gd name="connsiteY30" fmla="*/ 569810 h 7047883"/>
              <a:gd name="connsiteX31" fmla="*/ 586788 w 9421695"/>
              <a:gd name="connsiteY31" fmla="*/ 647083 h 7047883"/>
              <a:gd name="connsiteX32" fmla="*/ 548151 w 9421695"/>
              <a:gd name="connsiteY32" fmla="*/ 788751 h 7047883"/>
              <a:gd name="connsiteX33" fmla="*/ 535272 w 9421695"/>
              <a:gd name="connsiteY33" fmla="*/ 1664514 h 7047883"/>
              <a:gd name="connsiteX34" fmla="*/ 509515 w 9421695"/>
              <a:gd name="connsiteY34" fmla="*/ 1870576 h 7047883"/>
              <a:gd name="connsiteX35" fmla="*/ 483757 w 9421695"/>
              <a:gd name="connsiteY35" fmla="*/ 2192548 h 7047883"/>
              <a:gd name="connsiteX36" fmla="*/ 470878 w 9421695"/>
              <a:gd name="connsiteY36" fmla="*/ 2256942 h 7047883"/>
              <a:gd name="connsiteX37" fmla="*/ 445120 w 9421695"/>
              <a:gd name="connsiteY37" fmla="*/ 2540278 h 7047883"/>
              <a:gd name="connsiteX38" fmla="*/ 432241 w 9421695"/>
              <a:gd name="connsiteY38" fmla="*/ 2591793 h 7047883"/>
              <a:gd name="connsiteX39" fmla="*/ 419362 w 9421695"/>
              <a:gd name="connsiteY39" fmla="*/ 2733461 h 7047883"/>
              <a:gd name="connsiteX40" fmla="*/ 406484 w 9421695"/>
              <a:gd name="connsiteY40" fmla="*/ 2836492 h 7047883"/>
              <a:gd name="connsiteX41" fmla="*/ 393605 w 9421695"/>
              <a:gd name="connsiteY41" fmla="*/ 2952402 h 7047883"/>
              <a:gd name="connsiteX42" fmla="*/ 432241 w 9421695"/>
              <a:gd name="connsiteY42" fmla="*/ 4484987 h 7047883"/>
              <a:gd name="connsiteX43" fmla="*/ 457999 w 9421695"/>
              <a:gd name="connsiteY43" fmla="*/ 4755444 h 7047883"/>
              <a:gd name="connsiteX44" fmla="*/ 470878 w 9421695"/>
              <a:gd name="connsiteY44" fmla="*/ 4858475 h 7047883"/>
              <a:gd name="connsiteX45" fmla="*/ 483757 w 9421695"/>
              <a:gd name="connsiteY45" fmla="*/ 4897111 h 7047883"/>
              <a:gd name="connsiteX46" fmla="*/ 496636 w 9421695"/>
              <a:gd name="connsiteY46" fmla="*/ 4961506 h 7047883"/>
              <a:gd name="connsiteX47" fmla="*/ 548151 w 9421695"/>
              <a:gd name="connsiteY47" fmla="*/ 4948627 h 7047883"/>
              <a:gd name="connsiteX48" fmla="*/ 586788 w 9421695"/>
              <a:gd name="connsiteY48" fmla="*/ 4909990 h 7047883"/>
              <a:gd name="connsiteX49" fmla="*/ 625424 w 9421695"/>
              <a:gd name="connsiteY49" fmla="*/ 4884233 h 7047883"/>
              <a:gd name="connsiteX50" fmla="*/ 728455 w 9421695"/>
              <a:gd name="connsiteY50" fmla="*/ 4768323 h 7047883"/>
              <a:gd name="connsiteX51" fmla="*/ 779971 w 9421695"/>
              <a:gd name="connsiteY51" fmla="*/ 4716807 h 7047883"/>
              <a:gd name="connsiteX52" fmla="*/ 831486 w 9421695"/>
              <a:gd name="connsiteY52" fmla="*/ 4665292 h 7047883"/>
              <a:gd name="connsiteX53" fmla="*/ 973154 w 9421695"/>
              <a:gd name="connsiteY53" fmla="*/ 4549382 h 7047883"/>
              <a:gd name="connsiteX54" fmla="*/ 1011791 w 9421695"/>
              <a:gd name="connsiteY54" fmla="*/ 4484987 h 7047883"/>
              <a:gd name="connsiteX55" fmla="*/ 1114822 w 9421695"/>
              <a:gd name="connsiteY55" fmla="*/ 4394835 h 7047883"/>
              <a:gd name="connsiteX56" fmla="*/ 1127701 w 9421695"/>
              <a:gd name="connsiteY56" fmla="*/ 4356199 h 7047883"/>
              <a:gd name="connsiteX57" fmla="*/ 1217853 w 9421695"/>
              <a:gd name="connsiteY57" fmla="*/ 4253168 h 7047883"/>
              <a:gd name="connsiteX58" fmla="*/ 1256489 w 9421695"/>
              <a:gd name="connsiteY58" fmla="*/ 4150137 h 7047883"/>
              <a:gd name="connsiteX59" fmla="*/ 1282247 w 9421695"/>
              <a:gd name="connsiteY59" fmla="*/ 4098621 h 7047883"/>
              <a:gd name="connsiteX60" fmla="*/ 1243610 w 9421695"/>
              <a:gd name="connsiteY60" fmla="*/ 3956954 h 7047883"/>
              <a:gd name="connsiteX61" fmla="*/ 1230731 w 9421695"/>
              <a:gd name="connsiteY61" fmla="*/ 3918317 h 7047883"/>
              <a:gd name="connsiteX62" fmla="*/ 1192095 w 9421695"/>
              <a:gd name="connsiteY62" fmla="*/ 3879680 h 7047883"/>
              <a:gd name="connsiteX63" fmla="*/ 1114822 w 9421695"/>
              <a:gd name="connsiteY63" fmla="*/ 3789528 h 7047883"/>
              <a:gd name="connsiteX64" fmla="*/ 1011791 w 9421695"/>
              <a:gd name="connsiteY64" fmla="*/ 3712255 h 7047883"/>
              <a:gd name="connsiteX65" fmla="*/ 973154 w 9421695"/>
              <a:gd name="connsiteY65" fmla="*/ 3686497 h 7047883"/>
              <a:gd name="connsiteX66" fmla="*/ 870123 w 9421695"/>
              <a:gd name="connsiteY66" fmla="*/ 3660740 h 7047883"/>
              <a:gd name="connsiteX67" fmla="*/ 728455 w 9421695"/>
              <a:gd name="connsiteY67" fmla="*/ 3609224 h 7047883"/>
              <a:gd name="connsiteX68" fmla="*/ 586788 w 9421695"/>
              <a:gd name="connsiteY68" fmla="*/ 3570587 h 7047883"/>
              <a:gd name="connsiteX69" fmla="*/ 548151 w 9421695"/>
              <a:gd name="connsiteY69" fmla="*/ 3544830 h 7047883"/>
              <a:gd name="connsiteX70" fmla="*/ 509515 w 9421695"/>
              <a:gd name="connsiteY70" fmla="*/ 3493314 h 7047883"/>
              <a:gd name="connsiteX71" fmla="*/ 457999 w 9421695"/>
              <a:gd name="connsiteY71" fmla="*/ 3390283 h 7047883"/>
              <a:gd name="connsiteX72" fmla="*/ 445120 w 9421695"/>
              <a:gd name="connsiteY72" fmla="*/ 3325889 h 7047883"/>
              <a:gd name="connsiteX73" fmla="*/ 393605 w 9421695"/>
              <a:gd name="connsiteY73" fmla="*/ 3274373 h 7047883"/>
              <a:gd name="connsiteX74" fmla="*/ 316331 w 9421695"/>
              <a:gd name="connsiteY74" fmla="*/ 3106948 h 7047883"/>
              <a:gd name="connsiteX75" fmla="*/ 264816 w 9421695"/>
              <a:gd name="connsiteY75" fmla="*/ 3029675 h 7047883"/>
              <a:gd name="connsiteX76" fmla="*/ 200422 w 9421695"/>
              <a:gd name="connsiteY76" fmla="*/ 2888007 h 7047883"/>
              <a:gd name="connsiteX77" fmla="*/ 187543 w 9421695"/>
              <a:gd name="connsiteY77" fmla="*/ 2849371 h 7047883"/>
              <a:gd name="connsiteX78" fmla="*/ 213301 w 9421695"/>
              <a:gd name="connsiteY78" fmla="*/ 2733461 h 7047883"/>
              <a:gd name="connsiteX79" fmla="*/ 251937 w 9421695"/>
              <a:gd name="connsiteY79" fmla="*/ 2681945 h 7047883"/>
              <a:gd name="connsiteX80" fmla="*/ 316331 w 9421695"/>
              <a:gd name="connsiteY80" fmla="*/ 2566035 h 7047883"/>
              <a:gd name="connsiteX81" fmla="*/ 354968 w 9421695"/>
              <a:gd name="connsiteY81" fmla="*/ 2501641 h 7047883"/>
              <a:gd name="connsiteX82" fmla="*/ 419362 w 9421695"/>
              <a:gd name="connsiteY82" fmla="*/ 2450126 h 7047883"/>
              <a:gd name="connsiteX83" fmla="*/ 561030 w 9421695"/>
              <a:gd name="connsiteY83" fmla="*/ 2282700 h 7047883"/>
              <a:gd name="connsiteX84" fmla="*/ 586788 w 9421695"/>
              <a:gd name="connsiteY84" fmla="*/ 2244064 h 7047883"/>
              <a:gd name="connsiteX85" fmla="*/ 625424 w 9421695"/>
              <a:gd name="connsiteY85" fmla="*/ 2218306 h 7047883"/>
              <a:gd name="connsiteX86" fmla="*/ 676940 w 9421695"/>
              <a:gd name="connsiteY86" fmla="*/ 2179669 h 7047883"/>
              <a:gd name="connsiteX87" fmla="*/ 715577 w 9421695"/>
              <a:gd name="connsiteY87" fmla="*/ 2153911 h 7047883"/>
              <a:gd name="connsiteX88" fmla="*/ 792850 w 9421695"/>
              <a:gd name="connsiteY88" fmla="*/ 2076638 h 7047883"/>
              <a:gd name="connsiteX89" fmla="*/ 844365 w 9421695"/>
              <a:gd name="connsiteY89" fmla="*/ 1999365 h 7047883"/>
              <a:gd name="connsiteX90" fmla="*/ 870123 w 9421695"/>
              <a:gd name="connsiteY90" fmla="*/ 1960728 h 7047883"/>
              <a:gd name="connsiteX91" fmla="*/ 921639 w 9421695"/>
              <a:gd name="connsiteY91" fmla="*/ 1896334 h 7047883"/>
              <a:gd name="connsiteX92" fmla="*/ 973154 w 9421695"/>
              <a:gd name="connsiteY92" fmla="*/ 1806182 h 7047883"/>
              <a:gd name="connsiteX93" fmla="*/ 1037548 w 9421695"/>
              <a:gd name="connsiteY93" fmla="*/ 1728909 h 7047883"/>
              <a:gd name="connsiteX94" fmla="*/ 1089064 w 9421695"/>
              <a:gd name="connsiteY94" fmla="*/ 1677393 h 7047883"/>
              <a:gd name="connsiteX95" fmla="*/ 1114822 w 9421695"/>
              <a:gd name="connsiteY95" fmla="*/ 1625878 h 7047883"/>
              <a:gd name="connsiteX96" fmla="*/ 1192095 w 9421695"/>
              <a:gd name="connsiteY96" fmla="*/ 1509968 h 7047883"/>
              <a:gd name="connsiteX97" fmla="*/ 1204974 w 9421695"/>
              <a:gd name="connsiteY97" fmla="*/ 1471331 h 7047883"/>
              <a:gd name="connsiteX98" fmla="*/ 1243610 w 9421695"/>
              <a:gd name="connsiteY98" fmla="*/ 1381179 h 7047883"/>
              <a:gd name="connsiteX99" fmla="*/ 1230731 w 9421695"/>
              <a:gd name="connsiteY99" fmla="*/ 1059207 h 7047883"/>
              <a:gd name="connsiteX100" fmla="*/ 1204974 w 9421695"/>
              <a:gd name="connsiteY100" fmla="*/ 1007692 h 7047883"/>
              <a:gd name="connsiteX101" fmla="*/ 1179216 w 9421695"/>
              <a:gd name="connsiteY101" fmla="*/ 943297 h 7047883"/>
              <a:gd name="connsiteX102" fmla="*/ 1153458 w 9421695"/>
              <a:gd name="connsiteY102" fmla="*/ 904661 h 7047883"/>
              <a:gd name="connsiteX103" fmla="*/ 1037548 w 9421695"/>
              <a:gd name="connsiteY103" fmla="*/ 775872 h 7047883"/>
              <a:gd name="connsiteX104" fmla="*/ 998912 w 9421695"/>
              <a:gd name="connsiteY104" fmla="*/ 737235 h 7047883"/>
              <a:gd name="connsiteX105" fmla="*/ 947396 w 9421695"/>
              <a:gd name="connsiteY105" fmla="*/ 698599 h 7047883"/>
              <a:gd name="connsiteX106" fmla="*/ 908760 w 9421695"/>
              <a:gd name="connsiteY106" fmla="*/ 672841 h 7047883"/>
              <a:gd name="connsiteX107" fmla="*/ 870123 w 9421695"/>
              <a:gd name="connsiteY107" fmla="*/ 634204 h 7047883"/>
              <a:gd name="connsiteX108" fmla="*/ 883002 w 9421695"/>
              <a:gd name="connsiteY108" fmla="*/ 595568 h 7047883"/>
              <a:gd name="connsiteX109" fmla="*/ 921639 w 9421695"/>
              <a:gd name="connsiteY109" fmla="*/ 582689 h 7047883"/>
              <a:gd name="connsiteX110" fmla="*/ 1037548 w 9421695"/>
              <a:gd name="connsiteY110" fmla="*/ 518295 h 7047883"/>
              <a:gd name="connsiteX111" fmla="*/ 1269368 w 9421695"/>
              <a:gd name="connsiteY111" fmla="*/ 453900 h 7047883"/>
              <a:gd name="connsiteX112" fmla="*/ 1539824 w 9421695"/>
              <a:gd name="connsiteY112" fmla="*/ 389506 h 7047883"/>
              <a:gd name="connsiteX113" fmla="*/ 1823160 w 9421695"/>
              <a:gd name="connsiteY113" fmla="*/ 363748 h 7047883"/>
              <a:gd name="connsiteX114" fmla="*/ 2454224 w 9421695"/>
              <a:gd name="connsiteY114" fmla="*/ 441021 h 7047883"/>
              <a:gd name="connsiteX115" fmla="*/ 2570134 w 9421695"/>
              <a:gd name="connsiteY115" fmla="*/ 492537 h 7047883"/>
              <a:gd name="connsiteX116" fmla="*/ 2698923 w 9421695"/>
              <a:gd name="connsiteY116" fmla="*/ 556931 h 7047883"/>
              <a:gd name="connsiteX117" fmla="*/ 2801954 w 9421695"/>
              <a:gd name="connsiteY117" fmla="*/ 647083 h 7047883"/>
              <a:gd name="connsiteX118" fmla="*/ 2853470 w 9421695"/>
              <a:gd name="connsiteY118" fmla="*/ 672841 h 7047883"/>
              <a:gd name="connsiteX119" fmla="*/ 2930743 w 9421695"/>
              <a:gd name="connsiteY119" fmla="*/ 750114 h 7047883"/>
              <a:gd name="connsiteX120" fmla="*/ 3046653 w 9421695"/>
              <a:gd name="connsiteY120" fmla="*/ 866024 h 7047883"/>
              <a:gd name="connsiteX121" fmla="*/ 3123926 w 9421695"/>
              <a:gd name="connsiteY121" fmla="*/ 943297 h 7047883"/>
              <a:gd name="connsiteX122" fmla="*/ 3175441 w 9421695"/>
              <a:gd name="connsiteY122" fmla="*/ 981934 h 7047883"/>
              <a:gd name="connsiteX123" fmla="*/ 3239836 w 9421695"/>
              <a:gd name="connsiteY123" fmla="*/ 1046328 h 7047883"/>
              <a:gd name="connsiteX124" fmla="*/ 3278472 w 9421695"/>
              <a:gd name="connsiteY124" fmla="*/ 1097844 h 7047883"/>
              <a:gd name="connsiteX125" fmla="*/ 3497413 w 9421695"/>
              <a:gd name="connsiteY125" fmla="*/ 1252390 h 7047883"/>
              <a:gd name="connsiteX126" fmla="*/ 3536050 w 9421695"/>
              <a:gd name="connsiteY126" fmla="*/ 1278148 h 7047883"/>
              <a:gd name="connsiteX127" fmla="*/ 3600444 w 9421695"/>
              <a:gd name="connsiteY127" fmla="*/ 1291027 h 7047883"/>
              <a:gd name="connsiteX128" fmla="*/ 3729233 w 9421695"/>
              <a:gd name="connsiteY128" fmla="*/ 1329664 h 7047883"/>
              <a:gd name="connsiteX129" fmla="*/ 4308782 w 9421695"/>
              <a:gd name="connsiteY129" fmla="*/ 1381179 h 7047883"/>
              <a:gd name="connsiteX130" fmla="*/ 4527723 w 9421695"/>
              <a:gd name="connsiteY130" fmla="*/ 1355421 h 7047883"/>
              <a:gd name="connsiteX131" fmla="*/ 4643633 w 9421695"/>
              <a:gd name="connsiteY131" fmla="*/ 1316785 h 7047883"/>
              <a:gd name="connsiteX132" fmla="*/ 4823937 w 9421695"/>
              <a:gd name="connsiteY132" fmla="*/ 1252390 h 7047883"/>
              <a:gd name="connsiteX133" fmla="*/ 4901210 w 9421695"/>
              <a:gd name="connsiteY133" fmla="*/ 1226633 h 7047883"/>
              <a:gd name="connsiteX134" fmla="*/ 5042878 w 9421695"/>
              <a:gd name="connsiteY134" fmla="*/ 1149359 h 7047883"/>
              <a:gd name="connsiteX135" fmla="*/ 5094393 w 9421695"/>
              <a:gd name="connsiteY135" fmla="*/ 1110723 h 7047883"/>
              <a:gd name="connsiteX136" fmla="*/ 5158788 w 9421695"/>
              <a:gd name="connsiteY136" fmla="*/ 1033449 h 7047883"/>
              <a:gd name="connsiteX137" fmla="*/ 5223182 w 9421695"/>
              <a:gd name="connsiteY137" fmla="*/ 943297 h 7047883"/>
              <a:gd name="connsiteX138" fmla="*/ 5261819 w 9421695"/>
              <a:gd name="connsiteY138" fmla="*/ 814509 h 7047883"/>
              <a:gd name="connsiteX139" fmla="*/ 5300455 w 9421695"/>
              <a:gd name="connsiteY139" fmla="*/ 775872 h 7047883"/>
              <a:gd name="connsiteX140" fmla="*/ 5351971 w 9421695"/>
              <a:gd name="connsiteY140" fmla="*/ 698599 h 7047883"/>
              <a:gd name="connsiteX141" fmla="*/ 5403486 w 9421695"/>
              <a:gd name="connsiteY141" fmla="*/ 634204 h 7047883"/>
              <a:gd name="connsiteX142" fmla="*/ 5442123 w 9421695"/>
              <a:gd name="connsiteY142" fmla="*/ 569810 h 7047883"/>
              <a:gd name="connsiteX143" fmla="*/ 5506517 w 9421695"/>
              <a:gd name="connsiteY143" fmla="*/ 531173 h 7047883"/>
              <a:gd name="connsiteX144" fmla="*/ 5545154 w 9421695"/>
              <a:gd name="connsiteY144" fmla="*/ 492537 h 7047883"/>
              <a:gd name="connsiteX145" fmla="*/ 5648185 w 9421695"/>
              <a:gd name="connsiteY145" fmla="*/ 453900 h 7047883"/>
              <a:gd name="connsiteX146" fmla="*/ 5957278 w 9421695"/>
              <a:gd name="connsiteY146" fmla="*/ 466779 h 7047883"/>
              <a:gd name="connsiteX147" fmla="*/ 6021672 w 9421695"/>
              <a:gd name="connsiteY147" fmla="*/ 492537 h 7047883"/>
              <a:gd name="connsiteX148" fmla="*/ 6111824 w 9421695"/>
              <a:gd name="connsiteY148" fmla="*/ 518295 h 7047883"/>
              <a:gd name="connsiteX149" fmla="*/ 6189098 w 9421695"/>
              <a:gd name="connsiteY149" fmla="*/ 556931 h 7047883"/>
              <a:gd name="connsiteX150" fmla="*/ 6305008 w 9421695"/>
              <a:gd name="connsiteY150" fmla="*/ 595568 h 7047883"/>
              <a:gd name="connsiteX151" fmla="*/ 6382281 w 9421695"/>
              <a:gd name="connsiteY151" fmla="*/ 634204 h 7047883"/>
              <a:gd name="connsiteX152" fmla="*/ 6472433 w 9421695"/>
              <a:gd name="connsiteY152" fmla="*/ 672841 h 7047883"/>
              <a:gd name="connsiteX153" fmla="*/ 6549706 w 9421695"/>
              <a:gd name="connsiteY153" fmla="*/ 711478 h 7047883"/>
              <a:gd name="connsiteX154" fmla="*/ 6730010 w 9421695"/>
              <a:gd name="connsiteY154" fmla="*/ 788751 h 7047883"/>
              <a:gd name="connsiteX155" fmla="*/ 6858799 w 9421695"/>
              <a:gd name="connsiteY155" fmla="*/ 853145 h 7047883"/>
              <a:gd name="connsiteX156" fmla="*/ 6910315 w 9421695"/>
              <a:gd name="connsiteY156" fmla="*/ 878903 h 7047883"/>
              <a:gd name="connsiteX157" fmla="*/ 7077740 w 9421695"/>
              <a:gd name="connsiteY157" fmla="*/ 943297 h 7047883"/>
              <a:gd name="connsiteX158" fmla="*/ 7142134 w 9421695"/>
              <a:gd name="connsiteY158" fmla="*/ 969055 h 7047883"/>
              <a:gd name="connsiteX159" fmla="*/ 7245165 w 9421695"/>
              <a:gd name="connsiteY159" fmla="*/ 1033449 h 7047883"/>
              <a:gd name="connsiteX160" fmla="*/ 7296681 w 9421695"/>
              <a:gd name="connsiteY160" fmla="*/ 1059207 h 7047883"/>
              <a:gd name="connsiteX161" fmla="*/ 7425470 w 9421695"/>
              <a:gd name="connsiteY161" fmla="*/ 1097844 h 7047883"/>
              <a:gd name="connsiteX162" fmla="*/ 7489864 w 9421695"/>
              <a:gd name="connsiteY162" fmla="*/ 1136480 h 7047883"/>
              <a:gd name="connsiteX163" fmla="*/ 7567137 w 9421695"/>
              <a:gd name="connsiteY163" fmla="*/ 1162238 h 7047883"/>
              <a:gd name="connsiteX164" fmla="*/ 7631531 w 9421695"/>
              <a:gd name="connsiteY164" fmla="*/ 1187996 h 7047883"/>
              <a:gd name="connsiteX165" fmla="*/ 7837593 w 9421695"/>
              <a:gd name="connsiteY165" fmla="*/ 1278148 h 7047883"/>
              <a:gd name="connsiteX166" fmla="*/ 7992140 w 9421695"/>
              <a:gd name="connsiteY166" fmla="*/ 1303906 h 7047883"/>
              <a:gd name="connsiteX167" fmla="*/ 8223960 w 9421695"/>
              <a:gd name="connsiteY167" fmla="*/ 1291027 h 7047883"/>
              <a:gd name="connsiteX168" fmla="*/ 8262596 w 9421695"/>
              <a:gd name="connsiteY168" fmla="*/ 1278148 h 7047883"/>
              <a:gd name="connsiteX169" fmla="*/ 8326991 w 9421695"/>
              <a:gd name="connsiteY169" fmla="*/ 1265269 h 7047883"/>
              <a:gd name="connsiteX170" fmla="*/ 8404264 w 9421695"/>
              <a:gd name="connsiteY170" fmla="*/ 1239511 h 7047883"/>
              <a:gd name="connsiteX171" fmla="*/ 8442901 w 9421695"/>
              <a:gd name="connsiteY171" fmla="*/ 1187996 h 7047883"/>
              <a:gd name="connsiteX172" fmla="*/ 8468658 w 9421695"/>
              <a:gd name="connsiteY172" fmla="*/ 1059207 h 7047883"/>
              <a:gd name="connsiteX173" fmla="*/ 8430022 w 9421695"/>
              <a:gd name="connsiteY173" fmla="*/ 878903 h 7047883"/>
              <a:gd name="connsiteX174" fmla="*/ 8404264 w 9421695"/>
              <a:gd name="connsiteY174" fmla="*/ 801630 h 7047883"/>
              <a:gd name="connsiteX175" fmla="*/ 8339870 w 9421695"/>
              <a:gd name="connsiteY175" fmla="*/ 750114 h 7047883"/>
              <a:gd name="connsiteX176" fmla="*/ 8288354 w 9421695"/>
              <a:gd name="connsiteY176" fmla="*/ 698599 h 7047883"/>
              <a:gd name="connsiteX177" fmla="*/ 8185323 w 9421695"/>
              <a:gd name="connsiteY177" fmla="*/ 647083 h 7047883"/>
              <a:gd name="connsiteX178" fmla="*/ 8095171 w 9421695"/>
              <a:gd name="connsiteY178" fmla="*/ 595568 h 7047883"/>
              <a:gd name="connsiteX179" fmla="*/ 7695926 w 9421695"/>
              <a:gd name="connsiteY179" fmla="*/ 415264 h 7047883"/>
              <a:gd name="connsiteX180" fmla="*/ 7592895 w 9421695"/>
              <a:gd name="connsiteY180" fmla="*/ 389506 h 7047883"/>
              <a:gd name="connsiteX181" fmla="*/ 7361075 w 9421695"/>
              <a:gd name="connsiteY181" fmla="*/ 337990 h 7047883"/>
              <a:gd name="connsiteX182" fmla="*/ 7116377 w 9421695"/>
              <a:gd name="connsiteY182" fmla="*/ 286475 h 7047883"/>
              <a:gd name="connsiteX183" fmla="*/ 7026224 w 9421695"/>
              <a:gd name="connsiteY183" fmla="*/ 273596 h 7047883"/>
              <a:gd name="connsiteX184" fmla="*/ 6948951 w 9421695"/>
              <a:gd name="connsiteY184" fmla="*/ 260717 h 7047883"/>
              <a:gd name="connsiteX185" fmla="*/ 6781526 w 9421695"/>
              <a:gd name="connsiteY185" fmla="*/ 247838 h 7047883"/>
              <a:gd name="connsiteX186" fmla="*/ 5918641 w 9421695"/>
              <a:gd name="connsiteY186" fmla="*/ 260717 h 7047883"/>
              <a:gd name="connsiteX187" fmla="*/ 5429244 w 9421695"/>
              <a:gd name="connsiteY187" fmla="*/ 299354 h 7047883"/>
              <a:gd name="connsiteX188" fmla="*/ 4862574 w 9421695"/>
              <a:gd name="connsiteY188" fmla="*/ 337990 h 7047883"/>
              <a:gd name="connsiteX189" fmla="*/ 4669391 w 9421695"/>
              <a:gd name="connsiteY189" fmla="*/ 350869 h 7047883"/>
              <a:gd name="connsiteX190" fmla="*/ 4501965 w 9421695"/>
              <a:gd name="connsiteY190" fmla="*/ 376627 h 7047883"/>
              <a:gd name="connsiteX191" fmla="*/ 3626202 w 9421695"/>
              <a:gd name="connsiteY191" fmla="*/ 402385 h 7047883"/>
              <a:gd name="connsiteX192" fmla="*/ 3111047 w 9421695"/>
              <a:gd name="connsiteY192" fmla="*/ 376627 h 7047883"/>
              <a:gd name="connsiteX193" fmla="*/ 2879227 w 9421695"/>
              <a:gd name="connsiteY193" fmla="*/ 350869 h 7047883"/>
              <a:gd name="connsiteX194" fmla="*/ 2660286 w 9421695"/>
              <a:gd name="connsiteY194" fmla="*/ 337990 h 7047883"/>
              <a:gd name="connsiteX195" fmla="*/ 2531498 w 9421695"/>
              <a:gd name="connsiteY195" fmla="*/ 312233 h 7047883"/>
              <a:gd name="connsiteX196" fmla="*/ 2428467 w 9421695"/>
              <a:gd name="connsiteY196" fmla="*/ 299354 h 7047883"/>
              <a:gd name="connsiteX197" fmla="*/ 2338315 w 9421695"/>
              <a:gd name="connsiteY197" fmla="*/ 286475 h 7047883"/>
              <a:gd name="connsiteX198" fmla="*/ 2273920 w 9421695"/>
              <a:gd name="connsiteY198" fmla="*/ 273596 h 7047883"/>
              <a:gd name="connsiteX199" fmla="*/ 2183768 w 9421695"/>
              <a:gd name="connsiteY199" fmla="*/ 260717 h 7047883"/>
              <a:gd name="connsiteX200" fmla="*/ 2016343 w 9421695"/>
              <a:gd name="connsiteY200" fmla="*/ 234959 h 7047883"/>
              <a:gd name="connsiteX201" fmla="*/ 1874675 w 9421695"/>
              <a:gd name="connsiteY201" fmla="*/ 209202 h 7047883"/>
              <a:gd name="connsiteX202" fmla="*/ 1694371 w 9421695"/>
              <a:gd name="connsiteY202" fmla="*/ 183444 h 7047883"/>
              <a:gd name="connsiteX203" fmla="*/ 1629977 w 9421695"/>
              <a:gd name="connsiteY203" fmla="*/ 170565 h 7047883"/>
              <a:gd name="connsiteX204" fmla="*/ 1591340 w 9421695"/>
              <a:gd name="connsiteY204" fmla="*/ 157686 h 7047883"/>
              <a:gd name="connsiteX205" fmla="*/ 1488309 w 9421695"/>
              <a:gd name="connsiteY205" fmla="*/ 131928 h 7047883"/>
              <a:gd name="connsiteX206" fmla="*/ 1372399 w 9421695"/>
              <a:gd name="connsiteY206" fmla="*/ 106171 h 7047883"/>
              <a:gd name="connsiteX207" fmla="*/ 1333762 w 9421695"/>
              <a:gd name="connsiteY207" fmla="*/ 93292 h 7047883"/>
              <a:gd name="connsiteX208" fmla="*/ 1217853 w 9421695"/>
              <a:gd name="connsiteY208" fmla="*/ 80413 h 7047883"/>
              <a:gd name="connsiteX209" fmla="*/ 779971 w 9421695"/>
              <a:gd name="connsiteY209" fmla="*/ 80413 h 7047883"/>
              <a:gd name="connsiteX210" fmla="*/ 664061 w 9421695"/>
              <a:gd name="connsiteY210" fmla="*/ 144807 h 7047883"/>
              <a:gd name="connsiteX211" fmla="*/ 599667 w 9421695"/>
              <a:gd name="connsiteY211" fmla="*/ 157686 h 7047883"/>
              <a:gd name="connsiteX212" fmla="*/ 548151 w 9421695"/>
              <a:gd name="connsiteY212" fmla="*/ 183444 h 7047883"/>
              <a:gd name="connsiteX213" fmla="*/ 496636 w 9421695"/>
              <a:gd name="connsiteY213" fmla="*/ 222080 h 7047883"/>
              <a:gd name="connsiteX214" fmla="*/ 457999 w 9421695"/>
              <a:gd name="connsiteY214" fmla="*/ 247838 h 7047883"/>
              <a:gd name="connsiteX215" fmla="*/ 367847 w 9421695"/>
              <a:gd name="connsiteY215" fmla="*/ 325111 h 7047883"/>
              <a:gd name="connsiteX216" fmla="*/ 277695 w 9421695"/>
              <a:gd name="connsiteY216" fmla="*/ 492537 h 7047883"/>
              <a:gd name="connsiteX217" fmla="*/ 187543 w 9421695"/>
              <a:gd name="connsiteY217" fmla="*/ 711478 h 7047883"/>
              <a:gd name="connsiteX218" fmla="*/ 174664 w 9421695"/>
              <a:gd name="connsiteY218" fmla="*/ 750114 h 7047883"/>
              <a:gd name="connsiteX219" fmla="*/ 161785 w 9421695"/>
              <a:gd name="connsiteY219" fmla="*/ 788751 h 7047883"/>
              <a:gd name="connsiteX220" fmla="*/ 174664 w 9421695"/>
              <a:gd name="connsiteY220" fmla="*/ 1329664 h 7047883"/>
              <a:gd name="connsiteX221" fmla="*/ 187543 w 9421695"/>
              <a:gd name="connsiteY221" fmla="*/ 1368300 h 7047883"/>
              <a:gd name="connsiteX222" fmla="*/ 200422 w 9421695"/>
              <a:gd name="connsiteY222" fmla="*/ 1432695 h 7047883"/>
              <a:gd name="connsiteX223" fmla="*/ 213301 w 9421695"/>
              <a:gd name="connsiteY223" fmla="*/ 1587241 h 7047883"/>
              <a:gd name="connsiteX224" fmla="*/ 239058 w 9421695"/>
              <a:gd name="connsiteY224" fmla="*/ 1716030 h 7047883"/>
              <a:gd name="connsiteX225" fmla="*/ 251937 w 9421695"/>
              <a:gd name="connsiteY225" fmla="*/ 1780424 h 7047883"/>
              <a:gd name="connsiteX226" fmla="*/ 264816 w 9421695"/>
              <a:gd name="connsiteY226" fmla="*/ 1844818 h 7047883"/>
              <a:gd name="connsiteX227" fmla="*/ 316331 w 9421695"/>
              <a:gd name="connsiteY227" fmla="*/ 2063759 h 7047883"/>
              <a:gd name="connsiteX228" fmla="*/ 329210 w 9421695"/>
              <a:gd name="connsiteY228" fmla="*/ 2141033 h 7047883"/>
              <a:gd name="connsiteX229" fmla="*/ 342089 w 9421695"/>
              <a:gd name="connsiteY229" fmla="*/ 2231185 h 7047883"/>
              <a:gd name="connsiteX230" fmla="*/ 380726 w 9421695"/>
              <a:gd name="connsiteY230" fmla="*/ 2411489 h 7047883"/>
              <a:gd name="connsiteX231" fmla="*/ 432241 w 9421695"/>
              <a:gd name="connsiteY231" fmla="*/ 2617551 h 7047883"/>
              <a:gd name="connsiteX232" fmla="*/ 457999 w 9421695"/>
              <a:gd name="connsiteY232" fmla="*/ 2707703 h 7047883"/>
              <a:gd name="connsiteX233" fmla="*/ 483757 w 9421695"/>
              <a:gd name="connsiteY233" fmla="*/ 2823613 h 7047883"/>
              <a:gd name="connsiteX234" fmla="*/ 496636 w 9421695"/>
              <a:gd name="connsiteY234" fmla="*/ 2900886 h 7047883"/>
              <a:gd name="connsiteX235" fmla="*/ 522393 w 9421695"/>
              <a:gd name="connsiteY235" fmla="*/ 2965280 h 7047883"/>
              <a:gd name="connsiteX236" fmla="*/ 548151 w 9421695"/>
              <a:gd name="connsiteY236" fmla="*/ 3042554 h 7047883"/>
              <a:gd name="connsiteX237" fmla="*/ 561030 w 9421695"/>
              <a:gd name="connsiteY237" fmla="*/ 3132706 h 7047883"/>
              <a:gd name="connsiteX238" fmla="*/ 586788 w 9421695"/>
              <a:gd name="connsiteY238" fmla="*/ 3248616 h 7047883"/>
              <a:gd name="connsiteX239" fmla="*/ 599667 w 9421695"/>
              <a:gd name="connsiteY239" fmla="*/ 3403162 h 7047883"/>
              <a:gd name="connsiteX240" fmla="*/ 612546 w 9421695"/>
              <a:gd name="connsiteY240" fmla="*/ 3480435 h 7047883"/>
              <a:gd name="connsiteX241" fmla="*/ 651182 w 9421695"/>
              <a:gd name="connsiteY241" fmla="*/ 4150137 h 7047883"/>
              <a:gd name="connsiteX242" fmla="*/ 664061 w 9421695"/>
              <a:gd name="connsiteY242" fmla="*/ 4214531 h 7047883"/>
              <a:gd name="connsiteX243" fmla="*/ 689819 w 9421695"/>
              <a:gd name="connsiteY243" fmla="*/ 4394835 h 7047883"/>
              <a:gd name="connsiteX244" fmla="*/ 715577 w 9421695"/>
              <a:gd name="connsiteY244" fmla="*/ 4472109 h 7047883"/>
              <a:gd name="connsiteX245" fmla="*/ 754213 w 9421695"/>
              <a:gd name="connsiteY245" fmla="*/ 4562261 h 7047883"/>
              <a:gd name="connsiteX246" fmla="*/ 805729 w 9421695"/>
              <a:gd name="connsiteY246" fmla="*/ 4497866 h 7047883"/>
              <a:gd name="connsiteX247" fmla="*/ 895881 w 9421695"/>
              <a:gd name="connsiteY247" fmla="*/ 4433472 h 7047883"/>
              <a:gd name="connsiteX248" fmla="*/ 973154 w 9421695"/>
              <a:gd name="connsiteY248" fmla="*/ 4356199 h 7047883"/>
              <a:gd name="connsiteX249" fmla="*/ 998912 w 9421695"/>
              <a:gd name="connsiteY249" fmla="*/ 4317562 h 7047883"/>
              <a:gd name="connsiteX250" fmla="*/ 1050427 w 9421695"/>
              <a:gd name="connsiteY250" fmla="*/ 4253168 h 7047883"/>
              <a:gd name="connsiteX251" fmla="*/ 1127701 w 9421695"/>
              <a:gd name="connsiteY251" fmla="*/ 4201652 h 7047883"/>
              <a:gd name="connsiteX252" fmla="*/ 1217853 w 9421695"/>
              <a:gd name="connsiteY252" fmla="*/ 4150137 h 7047883"/>
              <a:gd name="connsiteX253" fmla="*/ 1295126 w 9421695"/>
              <a:gd name="connsiteY253" fmla="*/ 4098621 h 7047883"/>
              <a:gd name="connsiteX254" fmla="*/ 1333762 w 9421695"/>
              <a:gd name="connsiteY254" fmla="*/ 4124379 h 7047883"/>
              <a:gd name="connsiteX255" fmla="*/ 1359520 w 9421695"/>
              <a:gd name="connsiteY255" fmla="*/ 4227410 h 7047883"/>
              <a:gd name="connsiteX256" fmla="*/ 1372399 w 9421695"/>
              <a:gd name="connsiteY256" fmla="*/ 4278926 h 7047883"/>
              <a:gd name="connsiteX257" fmla="*/ 1385278 w 9421695"/>
              <a:gd name="connsiteY257" fmla="*/ 4356199 h 7047883"/>
              <a:gd name="connsiteX258" fmla="*/ 1359520 w 9421695"/>
              <a:gd name="connsiteY258" fmla="*/ 4716807 h 7047883"/>
              <a:gd name="connsiteX259" fmla="*/ 1308005 w 9421695"/>
              <a:gd name="connsiteY259" fmla="*/ 4884233 h 7047883"/>
              <a:gd name="connsiteX260" fmla="*/ 1269368 w 9421695"/>
              <a:gd name="connsiteY260" fmla="*/ 4974385 h 7047883"/>
              <a:gd name="connsiteX261" fmla="*/ 1230731 w 9421695"/>
              <a:gd name="connsiteY261" fmla="*/ 5000142 h 7047883"/>
              <a:gd name="connsiteX262" fmla="*/ 1192095 w 9421695"/>
              <a:gd name="connsiteY262" fmla="*/ 5051658 h 7047883"/>
              <a:gd name="connsiteX263" fmla="*/ 1050427 w 9421695"/>
              <a:gd name="connsiteY263" fmla="*/ 5167568 h 7047883"/>
              <a:gd name="connsiteX264" fmla="*/ 998912 w 9421695"/>
              <a:gd name="connsiteY264" fmla="*/ 5193326 h 7047883"/>
              <a:gd name="connsiteX265" fmla="*/ 960275 w 9421695"/>
              <a:gd name="connsiteY265" fmla="*/ 5231962 h 7047883"/>
              <a:gd name="connsiteX266" fmla="*/ 895881 w 9421695"/>
              <a:gd name="connsiteY266" fmla="*/ 5270599 h 7047883"/>
              <a:gd name="connsiteX267" fmla="*/ 857244 w 9421695"/>
              <a:gd name="connsiteY267" fmla="*/ 5322114 h 7047883"/>
              <a:gd name="connsiteX268" fmla="*/ 767092 w 9421695"/>
              <a:gd name="connsiteY268" fmla="*/ 5425145 h 7047883"/>
              <a:gd name="connsiteX269" fmla="*/ 715577 w 9421695"/>
              <a:gd name="connsiteY269" fmla="*/ 5502418 h 7047883"/>
              <a:gd name="connsiteX270" fmla="*/ 702698 w 9421695"/>
              <a:gd name="connsiteY270" fmla="*/ 5541055 h 7047883"/>
              <a:gd name="connsiteX271" fmla="*/ 664061 w 9421695"/>
              <a:gd name="connsiteY271" fmla="*/ 5592571 h 7047883"/>
              <a:gd name="connsiteX272" fmla="*/ 638303 w 9421695"/>
              <a:gd name="connsiteY272" fmla="*/ 5644086 h 7047883"/>
              <a:gd name="connsiteX273" fmla="*/ 599667 w 9421695"/>
              <a:gd name="connsiteY273" fmla="*/ 5708480 h 7047883"/>
              <a:gd name="connsiteX274" fmla="*/ 586788 w 9421695"/>
              <a:gd name="connsiteY274" fmla="*/ 5759996 h 7047883"/>
              <a:gd name="connsiteX275" fmla="*/ 535272 w 9421695"/>
              <a:gd name="connsiteY275" fmla="*/ 5875906 h 7047883"/>
              <a:gd name="connsiteX276" fmla="*/ 522393 w 9421695"/>
              <a:gd name="connsiteY276" fmla="*/ 5914542 h 7047883"/>
              <a:gd name="connsiteX277" fmla="*/ 535272 w 9421695"/>
              <a:gd name="connsiteY277" fmla="*/ 6172120 h 7047883"/>
              <a:gd name="connsiteX278" fmla="*/ 561030 w 9421695"/>
              <a:gd name="connsiteY278" fmla="*/ 6210757 h 7047883"/>
              <a:gd name="connsiteX279" fmla="*/ 638303 w 9421695"/>
              <a:gd name="connsiteY279" fmla="*/ 6391061 h 7047883"/>
              <a:gd name="connsiteX280" fmla="*/ 728455 w 9421695"/>
              <a:gd name="connsiteY280" fmla="*/ 6494092 h 7047883"/>
              <a:gd name="connsiteX281" fmla="*/ 831486 w 9421695"/>
              <a:gd name="connsiteY281" fmla="*/ 6584244 h 7047883"/>
              <a:gd name="connsiteX282" fmla="*/ 870123 w 9421695"/>
              <a:gd name="connsiteY282" fmla="*/ 6610002 h 7047883"/>
              <a:gd name="connsiteX283" fmla="*/ 947396 w 9421695"/>
              <a:gd name="connsiteY283" fmla="*/ 6622880 h 7047883"/>
              <a:gd name="connsiteX284" fmla="*/ 1050427 w 9421695"/>
              <a:gd name="connsiteY284" fmla="*/ 6597123 h 7047883"/>
              <a:gd name="connsiteX285" fmla="*/ 1101943 w 9421695"/>
              <a:gd name="connsiteY285" fmla="*/ 6558486 h 7047883"/>
              <a:gd name="connsiteX286" fmla="*/ 1166337 w 9421695"/>
              <a:gd name="connsiteY286" fmla="*/ 6519849 h 7047883"/>
              <a:gd name="connsiteX287" fmla="*/ 1230731 w 9421695"/>
              <a:gd name="connsiteY287" fmla="*/ 6442576 h 7047883"/>
              <a:gd name="connsiteX288" fmla="*/ 1346641 w 9421695"/>
              <a:gd name="connsiteY288" fmla="*/ 6326666 h 7047883"/>
              <a:gd name="connsiteX289" fmla="*/ 1462551 w 9421695"/>
              <a:gd name="connsiteY289" fmla="*/ 6081968 h 7047883"/>
              <a:gd name="connsiteX290" fmla="*/ 1488309 w 9421695"/>
              <a:gd name="connsiteY290" fmla="*/ 5978937 h 7047883"/>
              <a:gd name="connsiteX291" fmla="*/ 1501188 w 9421695"/>
              <a:gd name="connsiteY291" fmla="*/ 5850148 h 7047883"/>
              <a:gd name="connsiteX292" fmla="*/ 1514067 w 9421695"/>
              <a:gd name="connsiteY292" fmla="*/ 5747117 h 7047883"/>
              <a:gd name="connsiteX293" fmla="*/ 1501188 w 9421695"/>
              <a:gd name="connsiteY293" fmla="*/ 5553934 h 7047883"/>
              <a:gd name="connsiteX294" fmla="*/ 1475430 w 9421695"/>
              <a:gd name="connsiteY294" fmla="*/ 5502418 h 7047883"/>
              <a:gd name="connsiteX295" fmla="*/ 1372399 w 9421695"/>
              <a:gd name="connsiteY295" fmla="*/ 5360751 h 7047883"/>
              <a:gd name="connsiteX296" fmla="*/ 1308005 w 9421695"/>
              <a:gd name="connsiteY296" fmla="*/ 5270599 h 7047883"/>
              <a:gd name="connsiteX297" fmla="*/ 1243610 w 9421695"/>
              <a:gd name="connsiteY297" fmla="*/ 5219083 h 7047883"/>
              <a:gd name="connsiteX298" fmla="*/ 1114822 w 9421695"/>
              <a:gd name="connsiteY298" fmla="*/ 5077416 h 7047883"/>
              <a:gd name="connsiteX299" fmla="*/ 960275 w 9421695"/>
              <a:gd name="connsiteY299" fmla="*/ 4948627 h 7047883"/>
              <a:gd name="connsiteX300" fmla="*/ 883002 w 9421695"/>
              <a:gd name="connsiteY300" fmla="*/ 4884233 h 7047883"/>
              <a:gd name="connsiteX301" fmla="*/ 728455 w 9421695"/>
              <a:gd name="connsiteY301" fmla="*/ 4781202 h 7047883"/>
              <a:gd name="connsiteX302" fmla="*/ 689819 w 9421695"/>
              <a:gd name="connsiteY302" fmla="*/ 4755444 h 7047883"/>
              <a:gd name="connsiteX303" fmla="*/ 651182 w 9421695"/>
              <a:gd name="connsiteY303" fmla="*/ 4716807 h 7047883"/>
              <a:gd name="connsiteX304" fmla="*/ 599667 w 9421695"/>
              <a:gd name="connsiteY304" fmla="*/ 4703928 h 7047883"/>
              <a:gd name="connsiteX305" fmla="*/ 509515 w 9421695"/>
              <a:gd name="connsiteY305" fmla="*/ 4716807 h 7047883"/>
              <a:gd name="connsiteX306" fmla="*/ 432241 w 9421695"/>
              <a:gd name="connsiteY306" fmla="*/ 4819838 h 7047883"/>
              <a:gd name="connsiteX307" fmla="*/ 419362 w 9421695"/>
              <a:gd name="connsiteY307" fmla="*/ 4858475 h 7047883"/>
              <a:gd name="connsiteX308" fmla="*/ 393605 w 9421695"/>
              <a:gd name="connsiteY308" fmla="*/ 4922869 h 7047883"/>
              <a:gd name="connsiteX309" fmla="*/ 367847 w 9421695"/>
              <a:gd name="connsiteY309" fmla="*/ 5064537 h 7047883"/>
              <a:gd name="connsiteX310" fmla="*/ 342089 w 9421695"/>
              <a:gd name="connsiteY310" fmla="*/ 5219083 h 7047883"/>
              <a:gd name="connsiteX311" fmla="*/ 354968 w 9421695"/>
              <a:gd name="connsiteY311" fmla="*/ 5695602 h 7047883"/>
              <a:gd name="connsiteX312" fmla="*/ 380726 w 9421695"/>
              <a:gd name="connsiteY312" fmla="*/ 5837269 h 7047883"/>
              <a:gd name="connsiteX313" fmla="*/ 432241 w 9421695"/>
              <a:gd name="connsiteY313" fmla="*/ 6133483 h 7047883"/>
              <a:gd name="connsiteX314" fmla="*/ 457999 w 9421695"/>
              <a:gd name="connsiteY314" fmla="*/ 6223635 h 7047883"/>
              <a:gd name="connsiteX315" fmla="*/ 483757 w 9421695"/>
              <a:gd name="connsiteY315" fmla="*/ 6262272 h 7047883"/>
              <a:gd name="connsiteX316" fmla="*/ 522393 w 9421695"/>
              <a:gd name="connsiteY316" fmla="*/ 6326666 h 7047883"/>
              <a:gd name="connsiteX317" fmla="*/ 535272 w 9421695"/>
              <a:gd name="connsiteY317" fmla="*/ 6378182 h 7047883"/>
              <a:gd name="connsiteX318" fmla="*/ 625424 w 9421695"/>
              <a:gd name="connsiteY318" fmla="*/ 6481213 h 7047883"/>
              <a:gd name="connsiteX319" fmla="*/ 638303 w 9421695"/>
              <a:gd name="connsiteY319" fmla="*/ 6519849 h 7047883"/>
              <a:gd name="connsiteX320" fmla="*/ 728455 w 9421695"/>
              <a:gd name="connsiteY320" fmla="*/ 6571365 h 7047883"/>
              <a:gd name="connsiteX321" fmla="*/ 960275 w 9421695"/>
              <a:gd name="connsiteY321" fmla="*/ 6687275 h 7047883"/>
              <a:gd name="connsiteX322" fmla="*/ 1050427 w 9421695"/>
              <a:gd name="connsiteY322" fmla="*/ 6725911 h 7047883"/>
              <a:gd name="connsiteX323" fmla="*/ 1269368 w 9421695"/>
              <a:gd name="connsiteY323" fmla="*/ 6764548 h 7047883"/>
              <a:gd name="connsiteX324" fmla="*/ 1810281 w 9421695"/>
              <a:gd name="connsiteY324" fmla="*/ 6713033 h 7047883"/>
              <a:gd name="connsiteX325" fmla="*/ 1977706 w 9421695"/>
              <a:gd name="connsiteY325" fmla="*/ 6635759 h 7047883"/>
              <a:gd name="connsiteX326" fmla="*/ 2029222 w 9421695"/>
              <a:gd name="connsiteY326" fmla="*/ 6622880 h 7047883"/>
              <a:gd name="connsiteX327" fmla="*/ 2106495 w 9421695"/>
              <a:gd name="connsiteY327" fmla="*/ 6571365 h 7047883"/>
              <a:gd name="connsiteX328" fmla="*/ 2145131 w 9421695"/>
              <a:gd name="connsiteY328" fmla="*/ 6532728 h 7047883"/>
              <a:gd name="connsiteX329" fmla="*/ 2196647 w 9421695"/>
              <a:gd name="connsiteY329" fmla="*/ 6506971 h 7047883"/>
              <a:gd name="connsiteX330" fmla="*/ 2312557 w 9421695"/>
              <a:gd name="connsiteY330" fmla="*/ 6429697 h 7047883"/>
              <a:gd name="connsiteX331" fmla="*/ 2467103 w 9421695"/>
              <a:gd name="connsiteY331" fmla="*/ 6326666 h 7047883"/>
              <a:gd name="connsiteX332" fmla="*/ 2557255 w 9421695"/>
              <a:gd name="connsiteY332" fmla="*/ 6262272 h 7047883"/>
              <a:gd name="connsiteX333" fmla="*/ 2673165 w 9421695"/>
              <a:gd name="connsiteY333" fmla="*/ 6223635 h 7047883"/>
              <a:gd name="connsiteX334" fmla="*/ 2840591 w 9421695"/>
              <a:gd name="connsiteY334" fmla="*/ 6172120 h 7047883"/>
              <a:gd name="connsiteX335" fmla="*/ 2995137 w 9421695"/>
              <a:gd name="connsiteY335" fmla="*/ 6159241 h 7047883"/>
              <a:gd name="connsiteX336" fmla="*/ 3085289 w 9421695"/>
              <a:gd name="connsiteY336" fmla="*/ 6146362 h 7047883"/>
              <a:gd name="connsiteX337" fmla="*/ 3510292 w 9421695"/>
              <a:gd name="connsiteY337" fmla="*/ 6159241 h 7047883"/>
              <a:gd name="connsiteX338" fmla="*/ 3600444 w 9421695"/>
              <a:gd name="connsiteY338" fmla="*/ 6184999 h 7047883"/>
              <a:gd name="connsiteX339" fmla="*/ 3716354 w 9421695"/>
              <a:gd name="connsiteY339" fmla="*/ 6197878 h 7047883"/>
              <a:gd name="connsiteX340" fmla="*/ 3845143 w 9421695"/>
              <a:gd name="connsiteY340" fmla="*/ 6223635 h 7047883"/>
              <a:gd name="connsiteX341" fmla="*/ 4321661 w 9421695"/>
              <a:gd name="connsiteY341" fmla="*/ 6326666 h 7047883"/>
              <a:gd name="connsiteX342" fmla="*/ 4411813 w 9421695"/>
              <a:gd name="connsiteY342" fmla="*/ 6352424 h 7047883"/>
              <a:gd name="connsiteX343" fmla="*/ 4514844 w 9421695"/>
              <a:gd name="connsiteY343" fmla="*/ 6378182 h 7047883"/>
              <a:gd name="connsiteX344" fmla="*/ 4759543 w 9421695"/>
              <a:gd name="connsiteY344" fmla="*/ 6468334 h 7047883"/>
              <a:gd name="connsiteX345" fmla="*/ 4888331 w 9421695"/>
              <a:gd name="connsiteY345" fmla="*/ 6519849 h 7047883"/>
              <a:gd name="connsiteX346" fmla="*/ 4926968 w 9421695"/>
              <a:gd name="connsiteY346" fmla="*/ 6545607 h 7047883"/>
              <a:gd name="connsiteX347" fmla="*/ 4965605 w 9421695"/>
              <a:gd name="connsiteY347" fmla="*/ 6558486 h 7047883"/>
              <a:gd name="connsiteX348" fmla="*/ 4978484 w 9421695"/>
              <a:gd name="connsiteY348" fmla="*/ 6481213 h 7047883"/>
              <a:gd name="connsiteX349" fmla="*/ 4862574 w 9421695"/>
              <a:gd name="connsiteY349" fmla="*/ 6159241 h 7047883"/>
              <a:gd name="connsiteX350" fmla="*/ 4772422 w 9421695"/>
              <a:gd name="connsiteY350" fmla="*/ 6017573 h 7047883"/>
              <a:gd name="connsiteX351" fmla="*/ 4746664 w 9421695"/>
              <a:gd name="connsiteY351" fmla="*/ 5978937 h 7047883"/>
              <a:gd name="connsiteX352" fmla="*/ 4669391 w 9421695"/>
              <a:gd name="connsiteY352" fmla="*/ 5850148 h 7047883"/>
              <a:gd name="connsiteX353" fmla="*/ 4617875 w 9421695"/>
              <a:gd name="connsiteY353" fmla="*/ 5785754 h 7047883"/>
              <a:gd name="connsiteX354" fmla="*/ 4347419 w 9421695"/>
              <a:gd name="connsiteY354" fmla="*/ 5579692 h 7047883"/>
              <a:gd name="connsiteX355" fmla="*/ 4283024 w 9421695"/>
              <a:gd name="connsiteY355" fmla="*/ 5566813 h 7047883"/>
              <a:gd name="connsiteX356" fmla="*/ 3883779 w 9421695"/>
              <a:gd name="connsiteY356" fmla="*/ 5579692 h 7047883"/>
              <a:gd name="connsiteX357" fmla="*/ 3793627 w 9421695"/>
              <a:gd name="connsiteY357" fmla="*/ 5605449 h 7047883"/>
              <a:gd name="connsiteX358" fmla="*/ 3600444 w 9421695"/>
              <a:gd name="connsiteY358" fmla="*/ 5644086 h 7047883"/>
              <a:gd name="connsiteX359" fmla="*/ 3510292 w 9421695"/>
              <a:gd name="connsiteY359" fmla="*/ 5656965 h 7047883"/>
              <a:gd name="connsiteX360" fmla="*/ 3407261 w 9421695"/>
              <a:gd name="connsiteY360" fmla="*/ 5682723 h 7047883"/>
              <a:gd name="connsiteX361" fmla="*/ 3291351 w 9421695"/>
              <a:gd name="connsiteY361" fmla="*/ 5695602 h 7047883"/>
              <a:gd name="connsiteX362" fmla="*/ 3085289 w 9421695"/>
              <a:gd name="connsiteY362" fmla="*/ 5734238 h 7047883"/>
              <a:gd name="connsiteX363" fmla="*/ 2995137 w 9421695"/>
              <a:gd name="connsiteY363" fmla="*/ 5747117 h 7047883"/>
              <a:gd name="connsiteX364" fmla="*/ 2917864 w 9421695"/>
              <a:gd name="connsiteY364" fmla="*/ 5772875 h 7047883"/>
              <a:gd name="connsiteX365" fmla="*/ 2866348 w 9421695"/>
              <a:gd name="connsiteY365" fmla="*/ 5785754 h 7047883"/>
              <a:gd name="connsiteX366" fmla="*/ 2776196 w 9421695"/>
              <a:gd name="connsiteY366" fmla="*/ 5824390 h 7047883"/>
              <a:gd name="connsiteX367" fmla="*/ 2711802 w 9421695"/>
              <a:gd name="connsiteY367" fmla="*/ 5863027 h 7047883"/>
              <a:gd name="connsiteX368" fmla="*/ 2660286 w 9421695"/>
              <a:gd name="connsiteY368" fmla="*/ 5901664 h 7047883"/>
              <a:gd name="connsiteX369" fmla="*/ 2608771 w 9421695"/>
              <a:gd name="connsiteY369" fmla="*/ 5927421 h 7047883"/>
              <a:gd name="connsiteX370" fmla="*/ 2570134 w 9421695"/>
              <a:gd name="connsiteY370" fmla="*/ 5966058 h 7047883"/>
              <a:gd name="connsiteX371" fmla="*/ 2518619 w 9421695"/>
              <a:gd name="connsiteY371" fmla="*/ 5991816 h 7047883"/>
              <a:gd name="connsiteX372" fmla="*/ 2479982 w 9421695"/>
              <a:gd name="connsiteY372" fmla="*/ 6043331 h 7047883"/>
              <a:gd name="connsiteX373" fmla="*/ 2441346 w 9421695"/>
              <a:gd name="connsiteY373" fmla="*/ 6069089 h 7047883"/>
              <a:gd name="connsiteX374" fmla="*/ 2376951 w 9421695"/>
              <a:gd name="connsiteY374" fmla="*/ 6159241 h 7047883"/>
              <a:gd name="connsiteX375" fmla="*/ 2351193 w 9421695"/>
              <a:gd name="connsiteY375" fmla="*/ 6210757 h 7047883"/>
              <a:gd name="connsiteX376" fmla="*/ 2312557 w 9421695"/>
              <a:gd name="connsiteY376" fmla="*/ 6249393 h 7047883"/>
              <a:gd name="connsiteX377" fmla="*/ 2286799 w 9421695"/>
              <a:gd name="connsiteY377" fmla="*/ 6300909 h 7047883"/>
              <a:gd name="connsiteX378" fmla="*/ 2248162 w 9421695"/>
              <a:gd name="connsiteY378" fmla="*/ 6429697 h 7047883"/>
              <a:gd name="connsiteX379" fmla="*/ 2235284 w 9421695"/>
              <a:gd name="connsiteY379" fmla="*/ 6468334 h 7047883"/>
              <a:gd name="connsiteX380" fmla="*/ 2299678 w 9421695"/>
              <a:gd name="connsiteY380" fmla="*/ 6738790 h 7047883"/>
              <a:gd name="connsiteX381" fmla="*/ 2415588 w 9421695"/>
              <a:gd name="connsiteY381" fmla="*/ 6828942 h 7047883"/>
              <a:gd name="connsiteX382" fmla="*/ 2479982 w 9421695"/>
              <a:gd name="connsiteY382" fmla="*/ 6880458 h 7047883"/>
              <a:gd name="connsiteX383" fmla="*/ 2557255 w 9421695"/>
              <a:gd name="connsiteY383" fmla="*/ 6919095 h 7047883"/>
              <a:gd name="connsiteX384" fmla="*/ 2750439 w 9421695"/>
              <a:gd name="connsiteY384" fmla="*/ 7009247 h 7047883"/>
              <a:gd name="connsiteX385" fmla="*/ 2969379 w 9421695"/>
              <a:gd name="connsiteY385" fmla="*/ 7047883 h 7047883"/>
              <a:gd name="connsiteX386" fmla="*/ 3497413 w 9421695"/>
              <a:gd name="connsiteY386" fmla="*/ 6996368 h 7047883"/>
              <a:gd name="connsiteX387" fmla="*/ 3832264 w 9421695"/>
              <a:gd name="connsiteY387" fmla="*/ 6893337 h 7047883"/>
              <a:gd name="connsiteX388" fmla="*/ 4012568 w 9421695"/>
              <a:gd name="connsiteY388" fmla="*/ 6854700 h 7047883"/>
              <a:gd name="connsiteX389" fmla="*/ 4192872 w 9421695"/>
              <a:gd name="connsiteY389" fmla="*/ 6790306 h 7047883"/>
              <a:gd name="connsiteX390" fmla="*/ 4489086 w 9421695"/>
              <a:gd name="connsiteY390" fmla="*/ 6713033 h 7047883"/>
              <a:gd name="connsiteX391" fmla="*/ 4682270 w 9421695"/>
              <a:gd name="connsiteY391" fmla="*/ 6648638 h 7047883"/>
              <a:gd name="connsiteX392" fmla="*/ 4798179 w 9421695"/>
              <a:gd name="connsiteY392" fmla="*/ 6597123 h 7047883"/>
              <a:gd name="connsiteX393" fmla="*/ 4914089 w 9421695"/>
              <a:gd name="connsiteY393" fmla="*/ 6558486 h 7047883"/>
              <a:gd name="connsiteX394" fmla="*/ 5029999 w 9421695"/>
              <a:gd name="connsiteY394" fmla="*/ 6494092 h 7047883"/>
              <a:gd name="connsiteX395" fmla="*/ 5068636 w 9421695"/>
              <a:gd name="connsiteY395" fmla="*/ 6481213 h 7047883"/>
              <a:gd name="connsiteX396" fmla="*/ 5120151 w 9421695"/>
              <a:gd name="connsiteY396" fmla="*/ 6455455 h 7047883"/>
              <a:gd name="connsiteX397" fmla="*/ 5184546 w 9421695"/>
              <a:gd name="connsiteY397" fmla="*/ 6442576 h 7047883"/>
              <a:gd name="connsiteX398" fmla="*/ 5236061 w 9421695"/>
              <a:gd name="connsiteY398" fmla="*/ 6416818 h 7047883"/>
              <a:gd name="connsiteX399" fmla="*/ 5313334 w 9421695"/>
              <a:gd name="connsiteY399" fmla="*/ 6403940 h 7047883"/>
              <a:gd name="connsiteX400" fmla="*/ 5377729 w 9421695"/>
              <a:gd name="connsiteY400" fmla="*/ 6391061 h 7047883"/>
              <a:gd name="connsiteX401" fmla="*/ 5764095 w 9421695"/>
              <a:gd name="connsiteY401" fmla="*/ 6352424 h 7047883"/>
              <a:gd name="connsiteX402" fmla="*/ 5867126 w 9421695"/>
              <a:gd name="connsiteY402" fmla="*/ 6339545 h 7047883"/>
              <a:gd name="connsiteX403" fmla="*/ 6086067 w 9421695"/>
              <a:gd name="connsiteY403" fmla="*/ 6313787 h 7047883"/>
              <a:gd name="connsiteX404" fmla="*/ 6652737 w 9421695"/>
              <a:gd name="connsiteY404" fmla="*/ 6326666 h 7047883"/>
              <a:gd name="connsiteX405" fmla="*/ 6755768 w 9421695"/>
              <a:gd name="connsiteY405" fmla="*/ 6352424 h 7047883"/>
              <a:gd name="connsiteX406" fmla="*/ 6871678 w 9421695"/>
              <a:gd name="connsiteY406" fmla="*/ 6365303 h 7047883"/>
              <a:gd name="connsiteX407" fmla="*/ 7000467 w 9421695"/>
              <a:gd name="connsiteY407" fmla="*/ 6403940 h 7047883"/>
              <a:gd name="connsiteX408" fmla="*/ 7386833 w 9421695"/>
              <a:gd name="connsiteY408" fmla="*/ 6481213 h 7047883"/>
              <a:gd name="connsiteX409" fmla="*/ 7489864 w 9421695"/>
              <a:gd name="connsiteY409" fmla="*/ 6506971 h 7047883"/>
              <a:gd name="connsiteX410" fmla="*/ 7721684 w 9421695"/>
              <a:gd name="connsiteY410" fmla="*/ 6494092 h 7047883"/>
              <a:gd name="connsiteX411" fmla="*/ 7824715 w 9421695"/>
              <a:gd name="connsiteY411" fmla="*/ 6403940 h 7047883"/>
              <a:gd name="connsiteX412" fmla="*/ 7876230 w 9421695"/>
              <a:gd name="connsiteY412" fmla="*/ 6365303 h 7047883"/>
              <a:gd name="connsiteX413" fmla="*/ 7914867 w 9421695"/>
              <a:gd name="connsiteY413" fmla="*/ 6326666 h 7047883"/>
              <a:gd name="connsiteX414" fmla="*/ 7966382 w 9421695"/>
              <a:gd name="connsiteY414" fmla="*/ 6288030 h 7047883"/>
              <a:gd name="connsiteX415" fmla="*/ 8005019 w 9421695"/>
              <a:gd name="connsiteY415" fmla="*/ 6236514 h 7047883"/>
              <a:gd name="connsiteX416" fmla="*/ 8108050 w 9421695"/>
              <a:gd name="connsiteY416" fmla="*/ 6094847 h 7047883"/>
              <a:gd name="connsiteX417" fmla="*/ 8133808 w 9421695"/>
              <a:gd name="connsiteY417" fmla="*/ 5991816 h 7047883"/>
              <a:gd name="connsiteX418" fmla="*/ 8159565 w 9421695"/>
              <a:gd name="connsiteY418" fmla="*/ 5940300 h 7047883"/>
              <a:gd name="connsiteX419" fmla="*/ 8146686 w 9421695"/>
              <a:gd name="connsiteY419" fmla="*/ 5901664 h 7047883"/>
              <a:gd name="connsiteX420" fmla="*/ 8108050 w 9421695"/>
              <a:gd name="connsiteY420" fmla="*/ 5863027 h 7047883"/>
              <a:gd name="connsiteX421" fmla="*/ 8056534 w 9421695"/>
              <a:gd name="connsiteY421" fmla="*/ 5824390 h 7047883"/>
              <a:gd name="connsiteX422" fmla="*/ 7953503 w 9421695"/>
              <a:gd name="connsiteY422" fmla="*/ 5798633 h 7047883"/>
              <a:gd name="connsiteX423" fmla="*/ 7863351 w 9421695"/>
              <a:gd name="connsiteY423" fmla="*/ 5747117 h 7047883"/>
              <a:gd name="connsiteX424" fmla="*/ 7811836 w 9421695"/>
              <a:gd name="connsiteY424" fmla="*/ 5734238 h 7047883"/>
              <a:gd name="connsiteX425" fmla="*/ 7734562 w 9421695"/>
              <a:gd name="connsiteY425" fmla="*/ 5708480 h 7047883"/>
              <a:gd name="connsiteX426" fmla="*/ 7631531 w 9421695"/>
              <a:gd name="connsiteY426" fmla="*/ 5682723 h 7047883"/>
              <a:gd name="connsiteX427" fmla="*/ 7528501 w 9421695"/>
              <a:gd name="connsiteY427" fmla="*/ 5695602 h 7047883"/>
              <a:gd name="connsiteX428" fmla="*/ 7373954 w 9421695"/>
              <a:gd name="connsiteY428" fmla="*/ 5837269 h 7047883"/>
              <a:gd name="connsiteX429" fmla="*/ 7348196 w 9421695"/>
              <a:gd name="connsiteY429" fmla="*/ 5953179 h 7047883"/>
              <a:gd name="connsiteX430" fmla="*/ 7361075 w 9421695"/>
              <a:gd name="connsiteY430" fmla="*/ 6172120 h 7047883"/>
              <a:gd name="connsiteX431" fmla="*/ 7386833 w 9421695"/>
              <a:gd name="connsiteY431" fmla="*/ 6210757 h 7047883"/>
              <a:gd name="connsiteX432" fmla="*/ 7399712 w 9421695"/>
              <a:gd name="connsiteY432" fmla="*/ 6249393 h 7047883"/>
              <a:gd name="connsiteX433" fmla="*/ 7502743 w 9421695"/>
              <a:gd name="connsiteY433" fmla="*/ 6352424 h 7047883"/>
              <a:gd name="connsiteX434" fmla="*/ 7605774 w 9421695"/>
              <a:gd name="connsiteY434" fmla="*/ 6416818 h 7047883"/>
              <a:gd name="connsiteX435" fmla="*/ 7657289 w 9421695"/>
              <a:gd name="connsiteY435" fmla="*/ 6442576 h 7047883"/>
              <a:gd name="connsiteX436" fmla="*/ 7876230 w 9421695"/>
              <a:gd name="connsiteY436" fmla="*/ 6481213 h 7047883"/>
              <a:gd name="connsiteX437" fmla="*/ 8404264 w 9421695"/>
              <a:gd name="connsiteY437" fmla="*/ 6455455 h 7047883"/>
              <a:gd name="connsiteX438" fmla="*/ 8494416 w 9421695"/>
              <a:gd name="connsiteY438" fmla="*/ 6442576 h 7047883"/>
              <a:gd name="connsiteX439" fmla="*/ 8764872 w 9421695"/>
              <a:gd name="connsiteY439" fmla="*/ 6403940 h 7047883"/>
              <a:gd name="connsiteX440" fmla="*/ 8803509 w 9421695"/>
              <a:gd name="connsiteY440" fmla="*/ 6378182 h 7047883"/>
              <a:gd name="connsiteX441" fmla="*/ 8880782 w 9421695"/>
              <a:gd name="connsiteY441" fmla="*/ 6210757 h 7047883"/>
              <a:gd name="connsiteX442" fmla="*/ 8906540 w 9421695"/>
              <a:gd name="connsiteY442" fmla="*/ 6172120 h 7047883"/>
              <a:gd name="connsiteX443" fmla="*/ 8958055 w 9421695"/>
              <a:gd name="connsiteY443" fmla="*/ 5978937 h 7047883"/>
              <a:gd name="connsiteX444" fmla="*/ 8958055 w 9421695"/>
              <a:gd name="connsiteY444" fmla="*/ 5206204 h 7047883"/>
              <a:gd name="connsiteX445" fmla="*/ 8906540 w 9421695"/>
              <a:gd name="connsiteY445" fmla="*/ 4961506 h 7047883"/>
              <a:gd name="connsiteX446" fmla="*/ 8867903 w 9421695"/>
              <a:gd name="connsiteY446" fmla="*/ 4897111 h 7047883"/>
              <a:gd name="connsiteX447" fmla="*/ 8777751 w 9421695"/>
              <a:gd name="connsiteY447" fmla="*/ 4755444 h 7047883"/>
              <a:gd name="connsiteX448" fmla="*/ 8764872 w 9421695"/>
              <a:gd name="connsiteY448" fmla="*/ 4703928 h 7047883"/>
              <a:gd name="connsiteX449" fmla="*/ 8726236 w 9421695"/>
              <a:gd name="connsiteY449" fmla="*/ 4665292 h 7047883"/>
              <a:gd name="connsiteX450" fmla="*/ 8674720 w 9421695"/>
              <a:gd name="connsiteY450" fmla="*/ 4588018 h 7047883"/>
              <a:gd name="connsiteX451" fmla="*/ 8674720 w 9421695"/>
              <a:gd name="connsiteY451" fmla="*/ 4588018 h 7047883"/>
              <a:gd name="connsiteX452" fmla="*/ 8648962 w 9421695"/>
              <a:gd name="connsiteY452" fmla="*/ 4536503 h 7047883"/>
              <a:gd name="connsiteX453" fmla="*/ 8623205 w 9421695"/>
              <a:gd name="connsiteY453" fmla="*/ 4497866 h 7047883"/>
              <a:gd name="connsiteX454" fmla="*/ 8597447 w 9421695"/>
              <a:gd name="connsiteY454" fmla="*/ 4407714 h 7047883"/>
              <a:gd name="connsiteX455" fmla="*/ 8610326 w 9421695"/>
              <a:gd name="connsiteY455" fmla="*/ 4253168 h 7047883"/>
              <a:gd name="connsiteX456" fmla="*/ 8648962 w 9421695"/>
              <a:gd name="connsiteY456" fmla="*/ 4175895 h 7047883"/>
              <a:gd name="connsiteX457" fmla="*/ 8674720 w 9421695"/>
              <a:gd name="connsiteY457" fmla="*/ 4124379 h 7047883"/>
              <a:gd name="connsiteX458" fmla="*/ 8713357 w 9421695"/>
              <a:gd name="connsiteY458" fmla="*/ 4047106 h 7047883"/>
              <a:gd name="connsiteX459" fmla="*/ 8751993 w 9421695"/>
              <a:gd name="connsiteY459" fmla="*/ 4021348 h 7047883"/>
              <a:gd name="connsiteX460" fmla="*/ 8867903 w 9421695"/>
              <a:gd name="connsiteY460" fmla="*/ 3918317 h 7047883"/>
              <a:gd name="connsiteX461" fmla="*/ 8906540 w 9421695"/>
              <a:gd name="connsiteY461" fmla="*/ 3892559 h 7047883"/>
              <a:gd name="connsiteX462" fmla="*/ 8958055 w 9421695"/>
              <a:gd name="connsiteY462" fmla="*/ 3815286 h 7047883"/>
              <a:gd name="connsiteX463" fmla="*/ 8983813 w 9421695"/>
              <a:gd name="connsiteY463" fmla="*/ 3776649 h 7047883"/>
              <a:gd name="connsiteX464" fmla="*/ 9048208 w 9421695"/>
              <a:gd name="connsiteY464" fmla="*/ 3686497 h 7047883"/>
              <a:gd name="connsiteX465" fmla="*/ 9061086 w 9421695"/>
              <a:gd name="connsiteY465" fmla="*/ 3647861 h 7047883"/>
              <a:gd name="connsiteX466" fmla="*/ 9112602 w 9421695"/>
              <a:gd name="connsiteY466" fmla="*/ 3557709 h 7047883"/>
              <a:gd name="connsiteX467" fmla="*/ 9125481 w 9421695"/>
              <a:gd name="connsiteY467" fmla="*/ 3493314 h 7047883"/>
              <a:gd name="connsiteX468" fmla="*/ 9151239 w 9421695"/>
              <a:gd name="connsiteY468" fmla="*/ 3416041 h 7047883"/>
              <a:gd name="connsiteX469" fmla="*/ 9164117 w 9421695"/>
              <a:gd name="connsiteY469" fmla="*/ 3377404 h 7047883"/>
              <a:gd name="connsiteX470" fmla="*/ 9176996 w 9421695"/>
              <a:gd name="connsiteY470" fmla="*/ 3325889 h 7047883"/>
              <a:gd name="connsiteX471" fmla="*/ 9189875 w 9421695"/>
              <a:gd name="connsiteY471" fmla="*/ 3158464 h 7047883"/>
              <a:gd name="connsiteX472" fmla="*/ 9202754 w 9421695"/>
              <a:gd name="connsiteY472" fmla="*/ 3055433 h 7047883"/>
              <a:gd name="connsiteX473" fmla="*/ 9189875 w 9421695"/>
              <a:gd name="connsiteY473" fmla="*/ 2063759 h 7047883"/>
              <a:gd name="connsiteX474" fmla="*/ 9176996 w 9421695"/>
              <a:gd name="connsiteY474" fmla="*/ 1947849 h 7047883"/>
              <a:gd name="connsiteX475" fmla="*/ 9151239 w 9421695"/>
              <a:gd name="connsiteY475" fmla="*/ 1844818 h 7047883"/>
              <a:gd name="connsiteX476" fmla="*/ 9099723 w 9421695"/>
              <a:gd name="connsiteY476" fmla="*/ 1638757 h 7047883"/>
              <a:gd name="connsiteX477" fmla="*/ 9073965 w 9421695"/>
              <a:gd name="connsiteY477" fmla="*/ 1548604 h 7047883"/>
              <a:gd name="connsiteX478" fmla="*/ 8906540 w 9421695"/>
              <a:gd name="connsiteY478" fmla="*/ 1213754 h 7047883"/>
              <a:gd name="connsiteX479" fmla="*/ 8764872 w 9421695"/>
              <a:gd name="connsiteY479" fmla="*/ 981934 h 7047883"/>
              <a:gd name="connsiteX480" fmla="*/ 8700478 w 9421695"/>
              <a:gd name="connsiteY480" fmla="*/ 853145 h 7047883"/>
              <a:gd name="connsiteX481" fmla="*/ 8494416 w 9421695"/>
              <a:gd name="connsiteY481" fmla="*/ 544052 h 7047883"/>
              <a:gd name="connsiteX482" fmla="*/ 8442901 w 9421695"/>
              <a:gd name="connsiteY482" fmla="*/ 466779 h 7047883"/>
              <a:gd name="connsiteX483" fmla="*/ 8391385 w 9421695"/>
              <a:gd name="connsiteY483" fmla="*/ 415264 h 7047883"/>
              <a:gd name="connsiteX484" fmla="*/ 8314112 w 9421695"/>
              <a:gd name="connsiteY484" fmla="*/ 337990 h 7047883"/>
              <a:gd name="connsiteX485" fmla="*/ 8185323 w 9421695"/>
              <a:gd name="connsiteY485" fmla="*/ 312233 h 7047883"/>
              <a:gd name="connsiteX486" fmla="*/ 7992140 w 9421695"/>
              <a:gd name="connsiteY486" fmla="*/ 325111 h 7047883"/>
              <a:gd name="connsiteX487" fmla="*/ 7966382 w 9421695"/>
              <a:gd name="connsiteY487" fmla="*/ 376627 h 7047883"/>
              <a:gd name="connsiteX488" fmla="*/ 7914867 w 9421695"/>
              <a:gd name="connsiteY488" fmla="*/ 453900 h 7047883"/>
              <a:gd name="connsiteX489" fmla="*/ 7837593 w 9421695"/>
              <a:gd name="connsiteY489" fmla="*/ 544052 h 7047883"/>
              <a:gd name="connsiteX490" fmla="*/ 7798957 w 9421695"/>
              <a:gd name="connsiteY490" fmla="*/ 569810 h 7047883"/>
              <a:gd name="connsiteX491" fmla="*/ 7747441 w 9421695"/>
              <a:gd name="connsiteY491" fmla="*/ 621326 h 7047883"/>
              <a:gd name="connsiteX492" fmla="*/ 7670168 w 9421695"/>
              <a:gd name="connsiteY492" fmla="*/ 672841 h 7047883"/>
              <a:gd name="connsiteX493" fmla="*/ 7618653 w 9421695"/>
              <a:gd name="connsiteY493" fmla="*/ 711478 h 7047883"/>
              <a:gd name="connsiteX494" fmla="*/ 7464106 w 9421695"/>
              <a:gd name="connsiteY494" fmla="*/ 801630 h 7047883"/>
              <a:gd name="connsiteX495" fmla="*/ 7309560 w 9421695"/>
              <a:gd name="connsiteY495" fmla="*/ 853145 h 7047883"/>
              <a:gd name="connsiteX496" fmla="*/ 7219408 w 9421695"/>
              <a:gd name="connsiteY496" fmla="*/ 878903 h 7047883"/>
              <a:gd name="connsiteX497" fmla="*/ 7142134 w 9421695"/>
              <a:gd name="connsiteY497" fmla="*/ 891782 h 7047883"/>
              <a:gd name="connsiteX498" fmla="*/ 7077740 w 9421695"/>
              <a:gd name="connsiteY498" fmla="*/ 904661 h 7047883"/>
              <a:gd name="connsiteX499" fmla="*/ 7000467 w 9421695"/>
              <a:gd name="connsiteY499" fmla="*/ 917540 h 7047883"/>
              <a:gd name="connsiteX500" fmla="*/ 6961830 w 9421695"/>
              <a:gd name="connsiteY500" fmla="*/ 930418 h 7047883"/>
              <a:gd name="connsiteX501" fmla="*/ 6820162 w 9421695"/>
              <a:gd name="connsiteY501" fmla="*/ 943297 h 7047883"/>
              <a:gd name="connsiteX502" fmla="*/ 6678495 w 9421695"/>
              <a:gd name="connsiteY502" fmla="*/ 969055 h 7047883"/>
              <a:gd name="connsiteX503" fmla="*/ 6588343 w 9421695"/>
              <a:gd name="connsiteY503" fmla="*/ 994813 h 7047883"/>
              <a:gd name="connsiteX504" fmla="*/ 6498191 w 9421695"/>
              <a:gd name="connsiteY504" fmla="*/ 1007692 h 7047883"/>
              <a:gd name="connsiteX505" fmla="*/ 6369402 w 9421695"/>
              <a:gd name="connsiteY505" fmla="*/ 1033449 h 7047883"/>
              <a:gd name="connsiteX506" fmla="*/ 6124703 w 9421695"/>
              <a:gd name="connsiteY506" fmla="*/ 1059207 h 7047883"/>
              <a:gd name="connsiteX507" fmla="*/ 5029999 w 9421695"/>
              <a:gd name="connsiteY507" fmla="*/ 1072086 h 7047883"/>
              <a:gd name="connsiteX508" fmla="*/ 4823937 w 9421695"/>
              <a:gd name="connsiteY508" fmla="*/ 1084965 h 7047883"/>
              <a:gd name="connsiteX509" fmla="*/ 4334540 w 9421695"/>
              <a:gd name="connsiteY509" fmla="*/ 1059207 h 7047883"/>
              <a:gd name="connsiteX510" fmla="*/ 4244388 w 9421695"/>
              <a:gd name="connsiteY510" fmla="*/ 1046328 h 7047883"/>
              <a:gd name="connsiteX511" fmla="*/ 4128478 w 9421695"/>
              <a:gd name="connsiteY511" fmla="*/ 1033449 h 7047883"/>
              <a:gd name="connsiteX512" fmla="*/ 3922416 w 9421695"/>
              <a:gd name="connsiteY512" fmla="*/ 981934 h 7047883"/>
              <a:gd name="connsiteX513" fmla="*/ 3819385 w 9421695"/>
              <a:gd name="connsiteY513" fmla="*/ 969055 h 7047883"/>
              <a:gd name="connsiteX514" fmla="*/ 3703475 w 9421695"/>
              <a:gd name="connsiteY514" fmla="*/ 930418 h 7047883"/>
              <a:gd name="connsiteX515" fmla="*/ 3587565 w 9421695"/>
              <a:gd name="connsiteY515" fmla="*/ 904661 h 7047883"/>
              <a:gd name="connsiteX516" fmla="*/ 3381503 w 9421695"/>
              <a:gd name="connsiteY516" fmla="*/ 853145 h 7047883"/>
              <a:gd name="connsiteX517" fmla="*/ 3201199 w 9421695"/>
              <a:gd name="connsiteY517" fmla="*/ 801630 h 7047883"/>
              <a:gd name="connsiteX518" fmla="*/ 2982258 w 9421695"/>
              <a:gd name="connsiteY518" fmla="*/ 762993 h 7047883"/>
              <a:gd name="connsiteX519" fmla="*/ 2724681 w 9421695"/>
              <a:gd name="connsiteY519" fmla="*/ 801630 h 7047883"/>
              <a:gd name="connsiteX520" fmla="*/ 2570134 w 9421695"/>
              <a:gd name="connsiteY520" fmla="*/ 866024 h 7047883"/>
              <a:gd name="connsiteX521" fmla="*/ 2467103 w 9421695"/>
              <a:gd name="connsiteY521" fmla="*/ 904661 h 7047883"/>
              <a:gd name="connsiteX522" fmla="*/ 2222405 w 9421695"/>
              <a:gd name="connsiteY522" fmla="*/ 981934 h 7047883"/>
              <a:gd name="connsiteX523" fmla="*/ 2093616 w 9421695"/>
              <a:gd name="connsiteY523" fmla="*/ 1046328 h 7047883"/>
              <a:gd name="connsiteX524" fmla="*/ 1977706 w 9421695"/>
              <a:gd name="connsiteY524" fmla="*/ 1097844 h 7047883"/>
              <a:gd name="connsiteX525" fmla="*/ 1784523 w 9421695"/>
              <a:gd name="connsiteY525" fmla="*/ 1200875 h 7047883"/>
              <a:gd name="connsiteX526" fmla="*/ 1707250 w 9421695"/>
              <a:gd name="connsiteY526" fmla="*/ 1239511 h 7047883"/>
              <a:gd name="connsiteX527" fmla="*/ 1578461 w 9421695"/>
              <a:gd name="connsiteY527" fmla="*/ 1329664 h 7047883"/>
              <a:gd name="connsiteX528" fmla="*/ 1539824 w 9421695"/>
              <a:gd name="connsiteY528" fmla="*/ 1381179 h 7047883"/>
              <a:gd name="connsiteX529" fmla="*/ 1501188 w 9421695"/>
              <a:gd name="connsiteY529" fmla="*/ 1406937 h 7047883"/>
              <a:gd name="connsiteX530" fmla="*/ 1462551 w 9421695"/>
              <a:gd name="connsiteY530" fmla="*/ 1445573 h 7047883"/>
              <a:gd name="connsiteX531" fmla="*/ 1398157 w 9421695"/>
              <a:gd name="connsiteY531" fmla="*/ 1497089 h 7047883"/>
              <a:gd name="connsiteX532" fmla="*/ 1346641 w 9421695"/>
              <a:gd name="connsiteY532" fmla="*/ 1561483 h 7047883"/>
              <a:gd name="connsiteX533" fmla="*/ 1282247 w 9421695"/>
              <a:gd name="connsiteY533" fmla="*/ 1612999 h 7047883"/>
              <a:gd name="connsiteX534" fmla="*/ 1166337 w 9421695"/>
              <a:gd name="connsiteY534" fmla="*/ 1677393 h 7047883"/>
              <a:gd name="connsiteX535" fmla="*/ 1127701 w 9421695"/>
              <a:gd name="connsiteY535" fmla="*/ 1690272 h 7047883"/>
              <a:gd name="connsiteX536" fmla="*/ 1037548 w 9421695"/>
              <a:gd name="connsiteY536" fmla="*/ 1612999 h 7047883"/>
              <a:gd name="connsiteX537" fmla="*/ 792850 w 9421695"/>
              <a:gd name="connsiteY537" fmla="*/ 1394058 h 7047883"/>
              <a:gd name="connsiteX538" fmla="*/ 741334 w 9421695"/>
              <a:gd name="connsiteY538" fmla="*/ 1342542 h 7047883"/>
              <a:gd name="connsiteX539" fmla="*/ 664061 w 9421695"/>
              <a:gd name="connsiteY539" fmla="*/ 1291027 h 7047883"/>
              <a:gd name="connsiteX540" fmla="*/ 651182 w 9421695"/>
              <a:gd name="connsiteY540" fmla="*/ 1252390 h 7047883"/>
              <a:gd name="connsiteX541" fmla="*/ 625424 w 9421695"/>
              <a:gd name="connsiteY541" fmla="*/ 1149359 h 7047883"/>
              <a:gd name="connsiteX542" fmla="*/ 638303 w 9421695"/>
              <a:gd name="connsiteY542" fmla="*/ 1007692 h 7047883"/>
              <a:gd name="connsiteX543" fmla="*/ 664061 w 9421695"/>
              <a:gd name="connsiteY543" fmla="*/ 917540 h 7047883"/>
              <a:gd name="connsiteX544" fmla="*/ 715577 w 9421695"/>
              <a:gd name="connsiteY544" fmla="*/ 775872 h 7047883"/>
              <a:gd name="connsiteX545" fmla="*/ 805729 w 9421695"/>
              <a:gd name="connsiteY545" fmla="*/ 621326 h 7047883"/>
              <a:gd name="connsiteX546" fmla="*/ 831486 w 9421695"/>
              <a:gd name="connsiteY546" fmla="*/ 582689 h 7047883"/>
              <a:gd name="connsiteX547" fmla="*/ 960275 w 9421695"/>
              <a:gd name="connsiteY547" fmla="*/ 505416 h 7047883"/>
              <a:gd name="connsiteX548" fmla="*/ 1037548 w 9421695"/>
              <a:gd name="connsiteY548" fmla="*/ 441021 h 7047883"/>
              <a:gd name="connsiteX549" fmla="*/ 1076185 w 9421695"/>
              <a:gd name="connsiteY549" fmla="*/ 428142 h 7047883"/>
              <a:gd name="connsiteX550" fmla="*/ 1320884 w 9421695"/>
              <a:gd name="connsiteY550" fmla="*/ 389506 h 7047883"/>
              <a:gd name="connsiteX551" fmla="*/ 2518619 w 9421695"/>
              <a:gd name="connsiteY551" fmla="*/ 402385 h 7047883"/>
              <a:gd name="connsiteX552" fmla="*/ 2776196 w 9421695"/>
              <a:gd name="connsiteY552" fmla="*/ 415264 h 7047883"/>
              <a:gd name="connsiteX553" fmla="*/ 3536050 w 9421695"/>
              <a:gd name="connsiteY553" fmla="*/ 402385 h 7047883"/>
              <a:gd name="connsiteX554" fmla="*/ 3626202 w 9421695"/>
              <a:gd name="connsiteY554" fmla="*/ 389506 h 7047883"/>
              <a:gd name="connsiteX555" fmla="*/ 3742112 w 9421695"/>
              <a:gd name="connsiteY555" fmla="*/ 350869 h 7047883"/>
              <a:gd name="connsiteX556" fmla="*/ 3703475 w 9421695"/>
              <a:gd name="connsiteY556" fmla="*/ 260717 h 7047883"/>
              <a:gd name="connsiteX557" fmla="*/ 3664839 w 9421695"/>
              <a:gd name="connsiteY557" fmla="*/ 247838 h 7047883"/>
              <a:gd name="connsiteX558" fmla="*/ 3548929 w 9421695"/>
              <a:gd name="connsiteY558" fmla="*/ 196323 h 7047883"/>
              <a:gd name="connsiteX559" fmla="*/ 3510292 w 9421695"/>
              <a:gd name="connsiteY559" fmla="*/ 183444 h 7047883"/>
              <a:gd name="connsiteX560" fmla="*/ 3394382 w 9421695"/>
              <a:gd name="connsiteY560" fmla="*/ 170565 h 7047883"/>
              <a:gd name="connsiteX561" fmla="*/ 2570134 w 9421695"/>
              <a:gd name="connsiteY561" fmla="*/ 157686 h 7047883"/>
              <a:gd name="connsiteX562" fmla="*/ 2299678 w 9421695"/>
              <a:gd name="connsiteY562" fmla="*/ 144807 h 7047883"/>
              <a:gd name="connsiteX563" fmla="*/ 2119374 w 9421695"/>
              <a:gd name="connsiteY563" fmla="*/ 131928 h 7047883"/>
              <a:gd name="connsiteX564" fmla="*/ 1346641 w 9421695"/>
              <a:gd name="connsiteY564" fmla="*/ 106171 h 7047883"/>
              <a:gd name="connsiteX565" fmla="*/ 1166337 w 9421695"/>
              <a:gd name="connsiteY565" fmla="*/ 93292 h 7047883"/>
              <a:gd name="connsiteX566" fmla="*/ 1101943 w 9421695"/>
              <a:gd name="connsiteY566" fmla="*/ 80413 h 7047883"/>
              <a:gd name="connsiteX567" fmla="*/ 998912 w 9421695"/>
              <a:gd name="connsiteY567" fmla="*/ 67534 h 7047883"/>
              <a:gd name="connsiteX568" fmla="*/ 870123 w 9421695"/>
              <a:gd name="connsiteY568" fmla="*/ 28897 h 7047883"/>
              <a:gd name="connsiteX569" fmla="*/ 689819 w 9421695"/>
              <a:gd name="connsiteY569" fmla="*/ 3140 h 7047883"/>
              <a:gd name="connsiteX570" fmla="*/ 445120 w 9421695"/>
              <a:gd name="connsiteY570" fmla="*/ 16018 h 7047883"/>
              <a:gd name="connsiteX571" fmla="*/ 432241 w 9421695"/>
              <a:gd name="connsiteY571" fmla="*/ 54655 h 7047883"/>
              <a:gd name="connsiteX572" fmla="*/ 445120 w 9421695"/>
              <a:gd name="connsiteY572" fmla="*/ 196323 h 7047883"/>
              <a:gd name="connsiteX573" fmla="*/ 470878 w 9421695"/>
              <a:gd name="connsiteY573" fmla="*/ 260717 h 7047883"/>
              <a:gd name="connsiteX574" fmla="*/ 612546 w 9421695"/>
              <a:gd name="connsiteY574" fmla="*/ 428142 h 7047883"/>
              <a:gd name="connsiteX575" fmla="*/ 728455 w 9421695"/>
              <a:gd name="connsiteY575" fmla="*/ 492537 h 7047883"/>
              <a:gd name="connsiteX576" fmla="*/ 779971 w 9421695"/>
              <a:gd name="connsiteY576" fmla="*/ 505416 h 7047883"/>
              <a:gd name="connsiteX577" fmla="*/ 921639 w 9421695"/>
              <a:gd name="connsiteY577" fmla="*/ 569810 h 7047883"/>
              <a:gd name="connsiteX578" fmla="*/ 1127701 w 9421695"/>
              <a:gd name="connsiteY578" fmla="*/ 595568 h 7047883"/>
              <a:gd name="connsiteX579" fmla="*/ 1411036 w 9421695"/>
              <a:gd name="connsiteY579" fmla="*/ 621326 h 7047883"/>
              <a:gd name="connsiteX580" fmla="*/ 1655734 w 9421695"/>
              <a:gd name="connsiteY580" fmla="*/ 634204 h 7047883"/>
              <a:gd name="connsiteX581" fmla="*/ 2235284 w 9421695"/>
              <a:gd name="connsiteY581" fmla="*/ 608447 h 7047883"/>
              <a:gd name="connsiteX582" fmla="*/ 2621650 w 9421695"/>
              <a:gd name="connsiteY582" fmla="*/ 569810 h 7047883"/>
              <a:gd name="connsiteX583" fmla="*/ 2724681 w 9421695"/>
              <a:gd name="connsiteY583" fmla="*/ 556931 h 7047883"/>
              <a:gd name="connsiteX584" fmla="*/ 2969379 w 9421695"/>
              <a:gd name="connsiteY584" fmla="*/ 544052 h 7047883"/>
              <a:gd name="connsiteX585" fmla="*/ 3072410 w 9421695"/>
              <a:gd name="connsiteY585" fmla="*/ 518295 h 7047883"/>
              <a:gd name="connsiteX586" fmla="*/ 3188320 w 9421695"/>
              <a:gd name="connsiteY586" fmla="*/ 505416 h 7047883"/>
              <a:gd name="connsiteX587" fmla="*/ 3265593 w 9421695"/>
              <a:gd name="connsiteY587" fmla="*/ 492537 h 7047883"/>
              <a:gd name="connsiteX588" fmla="*/ 3355746 w 9421695"/>
              <a:gd name="connsiteY588" fmla="*/ 479658 h 7047883"/>
              <a:gd name="connsiteX589" fmla="*/ 3600444 w 9421695"/>
              <a:gd name="connsiteY589" fmla="*/ 415264 h 7047883"/>
              <a:gd name="connsiteX590" fmla="*/ 3716354 w 9421695"/>
              <a:gd name="connsiteY590" fmla="*/ 389506 h 7047883"/>
              <a:gd name="connsiteX591" fmla="*/ 3767870 w 9421695"/>
              <a:gd name="connsiteY591" fmla="*/ 376627 h 7047883"/>
              <a:gd name="connsiteX592" fmla="*/ 3909537 w 9421695"/>
              <a:gd name="connsiteY592" fmla="*/ 312233 h 7047883"/>
              <a:gd name="connsiteX593" fmla="*/ 3948174 w 9421695"/>
              <a:gd name="connsiteY593" fmla="*/ 286475 h 7047883"/>
              <a:gd name="connsiteX594" fmla="*/ 4051205 w 9421695"/>
              <a:gd name="connsiteY594" fmla="*/ 247838 h 7047883"/>
              <a:gd name="connsiteX595" fmla="*/ 4102720 w 9421695"/>
              <a:gd name="connsiteY595" fmla="*/ 234959 h 7047883"/>
              <a:gd name="connsiteX596" fmla="*/ 4231509 w 9421695"/>
              <a:gd name="connsiteY596" fmla="*/ 183444 h 7047883"/>
              <a:gd name="connsiteX597" fmla="*/ 4334540 w 9421695"/>
              <a:gd name="connsiteY597" fmla="*/ 144807 h 7047883"/>
              <a:gd name="connsiteX598" fmla="*/ 4450450 w 9421695"/>
              <a:gd name="connsiteY598" fmla="*/ 131928 h 7047883"/>
              <a:gd name="connsiteX599" fmla="*/ 4695148 w 9421695"/>
              <a:gd name="connsiteY599" fmla="*/ 106171 h 7047883"/>
              <a:gd name="connsiteX600" fmla="*/ 5029999 w 9421695"/>
              <a:gd name="connsiteY600" fmla="*/ 93292 h 7047883"/>
              <a:gd name="connsiteX601" fmla="*/ 5480760 w 9421695"/>
              <a:gd name="connsiteY601" fmla="*/ 106171 h 7047883"/>
              <a:gd name="connsiteX602" fmla="*/ 5570912 w 9421695"/>
              <a:gd name="connsiteY602" fmla="*/ 119049 h 7047883"/>
              <a:gd name="connsiteX603" fmla="*/ 5957278 w 9421695"/>
              <a:gd name="connsiteY603" fmla="*/ 131928 h 7047883"/>
              <a:gd name="connsiteX604" fmla="*/ 6240613 w 9421695"/>
              <a:gd name="connsiteY604" fmla="*/ 170565 h 7047883"/>
              <a:gd name="connsiteX605" fmla="*/ 6446675 w 9421695"/>
              <a:gd name="connsiteY605" fmla="*/ 196323 h 7047883"/>
              <a:gd name="connsiteX606" fmla="*/ 6639858 w 9421695"/>
              <a:gd name="connsiteY606" fmla="*/ 222080 h 7047883"/>
              <a:gd name="connsiteX607" fmla="*/ 6768647 w 9421695"/>
              <a:gd name="connsiteY607" fmla="*/ 234959 h 7047883"/>
              <a:gd name="connsiteX608" fmla="*/ 7000467 w 9421695"/>
              <a:gd name="connsiteY608" fmla="*/ 273596 h 7047883"/>
              <a:gd name="connsiteX609" fmla="*/ 7103498 w 9421695"/>
              <a:gd name="connsiteY609" fmla="*/ 299354 h 7047883"/>
              <a:gd name="connsiteX610" fmla="*/ 7283802 w 9421695"/>
              <a:gd name="connsiteY610" fmla="*/ 325111 h 7047883"/>
              <a:gd name="connsiteX611" fmla="*/ 7412591 w 9421695"/>
              <a:gd name="connsiteY611" fmla="*/ 363748 h 7047883"/>
              <a:gd name="connsiteX612" fmla="*/ 7464106 w 9421695"/>
              <a:gd name="connsiteY612" fmla="*/ 376627 h 7047883"/>
              <a:gd name="connsiteX613" fmla="*/ 7502743 w 9421695"/>
              <a:gd name="connsiteY613" fmla="*/ 389506 h 7047883"/>
              <a:gd name="connsiteX614" fmla="*/ 7592895 w 9421695"/>
              <a:gd name="connsiteY614" fmla="*/ 415264 h 7047883"/>
              <a:gd name="connsiteX615" fmla="*/ 7657289 w 9421695"/>
              <a:gd name="connsiteY615" fmla="*/ 441021 h 7047883"/>
              <a:gd name="connsiteX616" fmla="*/ 7734562 w 9421695"/>
              <a:gd name="connsiteY616" fmla="*/ 466779 h 7047883"/>
              <a:gd name="connsiteX617" fmla="*/ 7927746 w 9421695"/>
              <a:gd name="connsiteY617" fmla="*/ 544052 h 7047883"/>
              <a:gd name="connsiteX618" fmla="*/ 7979261 w 9421695"/>
              <a:gd name="connsiteY618" fmla="*/ 556931 h 7047883"/>
              <a:gd name="connsiteX619" fmla="*/ 8095171 w 9421695"/>
              <a:gd name="connsiteY619" fmla="*/ 595568 h 7047883"/>
              <a:gd name="connsiteX620" fmla="*/ 8223960 w 9421695"/>
              <a:gd name="connsiteY620" fmla="*/ 621326 h 7047883"/>
              <a:gd name="connsiteX621" fmla="*/ 8533053 w 9421695"/>
              <a:gd name="connsiteY621" fmla="*/ 608447 h 7047883"/>
              <a:gd name="connsiteX622" fmla="*/ 8584568 w 9421695"/>
              <a:gd name="connsiteY622" fmla="*/ 595568 h 7047883"/>
              <a:gd name="connsiteX623" fmla="*/ 8661841 w 9421695"/>
              <a:gd name="connsiteY623" fmla="*/ 569810 h 7047883"/>
              <a:gd name="connsiteX624" fmla="*/ 8674720 w 9421695"/>
              <a:gd name="connsiteY624" fmla="*/ 531173 h 7047883"/>
              <a:gd name="connsiteX625" fmla="*/ 8700478 w 9421695"/>
              <a:gd name="connsiteY625" fmla="*/ 479658 h 7047883"/>
              <a:gd name="connsiteX626" fmla="*/ 8713357 w 9421695"/>
              <a:gd name="connsiteY626" fmla="*/ 415264 h 7047883"/>
              <a:gd name="connsiteX627" fmla="*/ 8726236 w 9421695"/>
              <a:gd name="connsiteY627" fmla="*/ 363748 h 7047883"/>
              <a:gd name="connsiteX628" fmla="*/ 8713357 w 9421695"/>
              <a:gd name="connsiteY628" fmla="*/ 325111 h 7047883"/>
              <a:gd name="connsiteX629" fmla="*/ 8494416 w 9421695"/>
              <a:gd name="connsiteY629" fmla="*/ 209202 h 7047883"/>
              <a:gd name="connsiteX630" fmla="*/ 8378506 w 9421695"/>
              <a:gd name="connsiteY630" fmla="*/ 183444 h 7047883"/>
              <a:gd name="connsiteX631" fmla="*/ 7953503 w 9421695"/>
              <a:gd name="connsiteY631" fmla="*/ 209202 h 7047883"/>
              <a:gd name="connsiteX632" fmla="*/ 7811836 w 9421695"/>
              <a:gd name="connsiteY632" fmla="*/ 234959 h 7047883"/>
              <a:gd name="connsiteX633" fmla="*/ 7721684 w 9421695"/>
              <a:gd name="connsiteY633" fmla="*/ 247838 h 7047883"/>
              <a:gd name="connsiteX634" fmla="*/ 7644410 w 9421695"/>
              <a:gd name="connsiteY634" fmla="*/ 260717 h 7047883"/>
              <a:gd name="connsiteX635" fmla="*/ 7554258 w 9421695"/>
              <a:gd name="connsiteY635" fmla="*/ 273596 h 7047883"/>
              <a:gd name="connsiteX636" fmla="*/ 7451227 w 9421695"/>
              <a:gd name="connsiteY636" fmla="*/ 299354 h 7047883"/>
              <a:gd name="connsiteX637" fmla="*/ 7412591 w 9421695"/>
              <a:gd name="connsiteY637" fmla="*/ 312233 h 7047883"/>
              <a:gd name="connsiteX638" fmla="*/ 7335317 w 9421695"/>
              <a:gd name="connsiteY638" fmla="*/ 325111 h 7047883"/>
              <a:gd name="connsiteX639" fmla="*/ 7296681 w 9421695"/>
              <a:gd name="connsiteY639" fmla="*/ 350869 h 7047883"/>
              <a:gd name="connsiteX640" fmla="*/ 7270923 w 9421695"/>
              <a:gd name="connsiteY640" fmla="*/ 453900 h 7047883"/>
              <a:gd name="connsiteX641" fmla="*/ 7296681 w 9421695"/>
              <a:gd name="connsiteY641" fmla="*/ 621326 h 7047883"/>
              <a:gd name="connsiteX642" fmla="*/ 7335317 w 9421695"/>
              <a:gd name="connsiteY642" fmla="*/ 685720 h 7047883"/>
              <a:gd name="connsiteX643" fmla="*/ 7657289 w 9421695"/>
              <a:gd name="connsiteY643" fmla="*/ 1046328 h 7047883"/>
              <a:gd name="connsiteX644" fmla="*/ 7773199 w 9421695"/>
              <a:gd name="connsiteY644" fmla="*/ 1110723 h 7047883"/>
              <a:gd name="connsiteX645" fmla="*/ 7876230 w 9421695"/>
              <a:gd name="connsiteY645" fmla="*/ 1175117 h 7047883"/>
              <a:gd name="connsiteX646" fmla="*/ 8095171 w 9421695"/>
              <a:gd name="connsiteY646" fmla="*/ 1278148 h 7047883"/>
              <a:gd name="connsiteX647" fmla="*/ 8365627 w 9421695"/>
              <a:gd name="connsiteY647" fmla="*/ 1355421 h 7047883"/>
              <a:gd name="connsiteX648" fmla="*/ 8648962 w 9421695"/>
              <a:gd name="connsiteY648" fmla="*/ 1342542 h 7047883"/>
              <a:gd name="connsiteX649" fmla="*/ 8687599 w 9421695"/>
              <a:gd name="connsiteY649" fmla="*/ 1329664 h 7047883"/>
              <a:gd name="connsiteX650" fmla="*/ 8764872 w 9421695"/>
              <a:gd name="connsiteY650" fmla="*/ 1278148 h 7047883"/>
              <a:gd name="connsiteX651" fmla="*/ 8790630 w 9421695"/>
              <a:gd name="connsiteY651" fmla="*/ 1239511 h 7047883"/>
              <a:gd name="connsiteX652" fmla="*/ 8829267 w 9421695"/>
              <a:gd name="connsiteY652" fmla="*/ 1213754 h 7047883"/>
              <a:gd name="connsiteX653" fmla="*/ 8855024 w 9421695"/>
              <a:gd name="connsiteY653" fmla="*/ 1162238 h 7047883"/>
              <a:gd name="connsiteX654" fmla="*/ 8970934 w 9421695"/>
              <a:gd name="connsiteY654" fmla="*/ 1072086 h 7047883"/>
              <a:gd name="connsiteX655" fmla="*/ 9073965 w 9421695"/>
              <a:gd name="connsiteY655" fmla="*/ 1084965 h 7047883"/>
              <a:gd name="connsiteX656" fmla="*/ 9176996 w 9421695"/>
              <a:gd name="connsiteY656" fmla="*/ 1200875 h 7047883"/>
              <a:gd name="connsiteX657" fmla="*/ 9189875 w 9421695"/>
              <a:gd name="connsiteY657" fmla="*/ 1239511 h 7047883"/>
              <a:gd name="connsiteX658" fmla="*/ 9125481 w 9421695"/>
              <a:gd name="connsiteY658" fmla="*/ 1291027 h 7047883"/>
              <a:gd name="connsiteX659" fmla="*/ 9035329 w 9421695"/>
              <a:gd name="connsiteY659" fmla="*/ 1342542 h 7047883"/>
              <a:gd name="connsiteX660" fmla="*/ 8867903 w 9421695"/>
              <a:gd name="connsiteY660" fmla="*/ 1419816 h 7047883"/>
              <a:gd name="connsiteX661" fmla="*/ 8777751 w 9421695"/>
              <a:gd name="connsiteY661" fmla="*/ 1445573 h 7047883"/>
              <a:gd name="connsiteX662" fmla="*/ 8584568 w 9421695"/>
              <a:gd name="connsiteY662" fmla="*/ 1497089 h 7047883"/>
              <a:gd name="connsiteX663" fmla="*/ 8378506 w 9421695"/>
              <a:gd name="connsiteY663" fmla="*/ 1561483 h 7047883"/>
              <a:gd name="connsiteX664" fmla="*/ 8249717 w 9421695"/>
              <a:gd name="connsiteY664" fmla="*/ 1574362 h 7047883"/>
              <a:gd name="connsiteX665" fmla="*/ 7927746 w 9421695"/>
              <a:gd name="connsiteY665" fmla="*/ 1612999 h 7047883"/>
              <a:gd name="connsiteX666" fmla="*/ 7618653 w 9421695"/>
              <a:gd name="connsiteY666" fmla="*/ 1638757 h 7047883"/>
              <a:gd name="connsiteX667" fmla="*/ 6614101 w 9421695"/>
              <a:gd name="connsiteY667" fmla="*/ 1600120 h 7047883"/>
              <a:gd name="connsiteX668" fmla="*/ 5635306 w 9421695"/>
              <a:gd name="connsiteY668" fmla="*/ 1574362 h 7047883"/>
              <a:gd name="connsiteX669" fmla="*/ 5583791 w 9421695"/>
              <a:gd name="connsiteY669" fmla="*/ 1561483 h 7047883"/>
              <a:gd name="connsiteX670" fmla="*/ 5455002 w 9421695"/>
              <a:gd name="connsiteY670" fmla="*/ 1535726 h 7047883"/>
              <a:gd name="connsiteX671" fmla="*/ 5274698 w 9421695"/>
              <a:gd name="connsiteY671" fmla="*/ 1458452 h 7047883"/>
              <a:gd name="connsiteX672" fmla="*/ 5184546 w 9421695"/>
              <a:gd name="connsiteY672" fmla="*/ 1419816 h 7047883"/>
              <a:gd name="connsiteX673" fmla="*/ 4849695 w 9421695"/>
              <a:gd name="connsiteY673" fmla="*/ 1252390 h 7047883"/>
              <a:gd name="connsiteX674" fmla="*/ 4746664 w 9421695"/>
              <a:gd name="connsiteY674" fmla="*/ 1200875 h 7047883"/>
              <a:gd name="connsiteX675" fmla="*/ 4398934 w 9421695"/>
              <a:gd name="connsiteY675" fmla="*/ 956176 h 7047883"/>
              <a:gd name="connsiteX676" fmla="*/ 4283024 w 9421695"/>
              <a:gd name="connsiteY676" fmla="*/ 878903 h 7047883"/>
              <a:gd name="connsiteX677" fmla="*/ 4154236 w 9421695"/>
              <a:gd name="connsiteY677" fmla="*/ 788751 h 7047883"/>
              <a:gd name="connsiteX678" fmla="*/ 3935295 w 9421695"/>
              <a:gd name="connsiteY678" fmla="*/ 672841 h 7047883"/>
              <a:gd name="connsiteX679" fmla="*/ 3819385 w 9421695"/>
              <a:gd name="connsiteY679" fmla="*/ 608447 h 7047883"/>
              <a:gd name="connsiteX680" fmla="*/ 3729233 w 9421695"/>
              <a:gd name="connsiteY680" fmla="*/ 582689 h 7047883"/>
              <a:gd name="connsiteX681" fmla="*/ 3226957 w 9421695"/>
              <a:gd name="connsiteY681" fmla="*/ 634204 h 7047883"/>
              <a:gd name="connsiteX682" fmla="*/ 3111047 w 9421695"/>
              <a:gd name="connsiteY682" fmla="*/ 685720 h 7047883"/>
              <a:gd name="connsiteX683" fmla="*/ 2982258 w 9421695"/>
              <a:gd name="connsiteY683" fmla="*/ 711478 h 7047883"/>
              <a:gd name="connsiteX684" fmla="*/ 2840591 w 9421695"/>
              <a:gd name="connsiteY684" fmla="*/ 750114 h 7047883"/>
              <a:gd name="connsiteX685" fmla="*/ 2454224 w 9421695"/>
              <a:gd name="connsiteY685" fmla="*/ 891782 h 7047883"/>
              <a:gd name="connsiteX686" fmla="*/ 2248162 w 9421695"/>
              <a:gd name="connsiteY686" fmla="*/ 943297 h 7047883"/>
              <a:gd name="connsiteX687" fmla="*/ 2183768 w 9421695"/>
              <a:gd name="connsiteY687" fmla="*/ 969055 h 7047883"/>
              <a:gd name="connsiteX688" fmla="*/ 2080737 w 9421695"/>
              <a:gd name="connsiteY688" fmla="*/ 994813 h 7047883"/>
              <a:gd name="connsiteX689" fmla="*/ 1964827 w 9421695"/>
              <a:gd name="connsiteY689" fmla="*/ 1072086 h 7047883"/>
              <a:gd name="connsiteX690" fmla="*/ 1900433 w 9421695"/>
              <a:gd name="connsiteY690" fmla="*/ 1097844 h 7047883"/>
              <a:gd name="connsiteX691" fmla="*/ 1797402 w 9421695"/>
              <a:gd name="connsiteY691" fmla="*/ 1175117 h 7047883"/>
              <a:gd name="connsiteX692" fmla="*/ 1694371 w 9421695"/>
              <a:gd name="connsiteY692" fmla="*/ 1239511 h 7047883"/>
              <a:gd name="connsiteX693" fmla="*/ 1655734 w 9421695"/>
              <a:gd name="connsiteY693" fmla="*/ 1278148 h 7047883"/>
              <a:gd name="connsiteX694" fmla="*/ 1591340 w 9421695"/>
              <a:gd name="connsiteY694" fmla="*/ 1316785 h 7047883"/>
              <a:gd name="connsiteX695" fmla="*/ 1501188 w 9421695"/>
              <a:gd name="connsiteY695" fmla="*/ 1419816 h 7047883"/>
              <a:gd name="connsiteX696" fmla="*/ 1320884 w 9421695"/>
              <a:gd name="connsiteY696" fmla="*/ 1548604 h 7047883"/>
              <a:gd name="connsiteX697" fmla="*/ 1217853 w 9421695"/>
              <a:gd name="connsiteY697" fmla="*/ 1625878 h 7047883"/>
              <a:gd name="connsiteX698" fmla="*/ 1140579 w 9421695"/>
              <a:gd name="connsiteY698" fmla="*/ 1664514 h 7047883"/>
              <a:gd name="connsiteX699" fmla="*/ 1063306 w 9421695"/>
              <a:gd name="connsiteY699" fmla="*/ 1690272 h 7047883"/>
              <a:gd name="connsiteX700" fmla="*/ 960275 w 9421695"/>
              <a:gd name="connsiteY700" fmla="*/ 1716030 h 7047883"/>
              <a:gd name="connsiteX701" fmla="*/ 612546 w 9421695"/>
              <a:gd name="connsiteY701" fmla="*/ 1741787 h 7047883"/>
              <a:gd name="connsiteX702" fmla="*/ 470878 w 9421695"/>
              <a:gd name="connsiteY702" fmla="*/ 1767545 h 7047883"/>
              <a:gd name="connsiteX703" fmla="*/ 432241 w 9421695"/>
              <a:gd name="connsiteY703" fmla="*/ 1793303 h 7047883"/>
              <a:gd name="connsiteX704" fmla="*/ 393605 w 9421695"/>
              <a:gd name="connsiteY704" fmla="*/ 1857697 h 7047883"/>
              <a:gd name="connsiteX705" fmla="*/ 354968 w 9421695"/>
              <a:gd name="connsiteY705" fmla="*/ 1909213 h 7047883"/>
              <a:gd name="connsiteX706" fmla="*/ 264816 w 9421695"/>
              <a:gd name="connsiteY706" fmla="*/ 2128154 h 7047883"/>
              <a:gd name="connsiteX707" fmla="*/ 290574 w 9421695"/>
              <a:gd name="connsiteY707" fmla="*/ 2411489 h 7047883"/>
              <a:gd name="connsiteX708" fmla="*/ 342089 w 9421695"/>
              <a:gd name="connsiteY708" fmla="*/ 2578914 h 7047883"/>
              <a:gd name="connsiteX709" fmla="*/ 367847 w 9421695"/>
              <a:gd name="connsiteY709" fmla="*/ 2630430 h 7047883"/>
              <a:gd name="connsiteX710" fmla="*/ 406484 w 9421695"/>
              <a:gd name="connsiteY710" fmla="*/ 2733461 h 7047883"/>
              <a:gd name="connsiteX711" fmla="*/ 432241 w 9421695"/>
              <a:gd name="connsiteY711" fmla="*/ 2772097 h 7047883"/>
              <a:gd name="connsiteX712" fmla="*/ 470878 w 9421695"/>
              <a:gd name="connsiteY712" fmla="*/ 2836492 h 7047883"/>
              <a:gd name="connsiteX713" fmla="*/ 548151 w 9421695"/>
              <a:gd name="connsiteY713" fmla="*/ 2991038 h 7047883"/>
              <a:gd name="connsiteX714" fmla="*/ 625424 w 9421695"/>
              <a:gd name="connsiteY714" fmla="*/ 3158464 h 7047883"/>
              <a:gd name="connsiteX715" fmla="*/ 651182 w 9421695"/>
              <a:gd name="connsiteY715" fmla="*/ 3235737 h 7047883"/>
              <a:gd name="connsiteX716" fmla="*/ 664061 w 9421695"/>
              <a:gd name="connsiteY716" fmla="*/ 3274373 h 7047883"/>
              <a:gd name="connsiteX717" fmla="*/ 638303 w 9421695"/>
              <a:gd name="connsiteY717" fmla="*/ 3570587 h 7047883"/>
              <a:gd name="connsiteX718" fmla="*/ 599667 w 9421695"/>
              <a:gd name="connsiteY718" fmla="*/ 3660740 h 7047883"/>
              <a:gd name="connsiteX719" fmla="*/ 548151 w 9421695"/>
              <a:gd name="connsiteY719" fmla="*/ 3750892 h 7047883"/>
              <a:gd name="connsiteX720" fmla="*/ 522393 w 9421695"/>
              <a:gd name="connsiteY720" fmla="*/ 3802407 h 7047883"/>
              <a:gd name="connsiteX721" fmla="*/ 483757 w 9421695"/>
              <a:gd name="connsiteY721" fmla="*/ 3866802 h 7047883"/>
              <a:gd name="connsiteX722" fmla="*/ 457999 w 9421695"/>
              <a:gd name="connsiteY722" fmla="*/ 3905438 h 7047883"/>
              <a:gd name="connsiteX723" fmla="*/ 419362 w 9421695"/>
              <a:gd name="connsiteY723" fmla="*/ 3982711 h 7047883"/>
              <a:gd name="connsiteX724" fmla="*/ 342089 w 9421695"/>
              <a:gd name="connsiteY724" fmla="*/ 4201652 h 7047883"/>
              <a:gd name="connsiteX725" fmla="*/ 329210 w 9421695"/>
              <a:gd name="connsiteY725" fmla="*/ 4330441 h 7047883"/>
              <a:gd name="connsiteX726" fmla="*/ 316331 w 9421695"/>
              <a:gd name="connsiteY726" fmla="*/ 4394835 h 7047883"/>
              <a:gd name="connsiteX727" fmla="*/ 354968 w 9421695"/>
              <a:gd name="connsiteY727" fmla="*/ 4613776 h 7047883"/>
              <a:gd name="connsiteX728" fmla="*/ 432241 w 9421695"/>
              <a:gd name="connsiteY728" fmla="*/ 4729686 h 7047883"/>
              <a:gd name="connsiteX729" fmla="*/ 457999 w 9421695"/>
              <a:gd name="connsiteY729" fmla="*/ 4781202 h 7047883"/>
              <a:gd name="connsiteX730" fmla="*/ 638303 w 9421695"/>
              <a:gd name="connsiteY730" fmla="*/ 4897111 h 7047883"/>
              <a:gd name="connsiteX731" fmla="*/ 818608 w 9421695"/>
              <a:gd name="connsiteY731" fmla="*/ 4794080 h 7047883"/>
              <a:gd name="connsiteX732" fmla="*/ 857244 w 9421695"/>
              <a:gd name="connsiteY732" fmla="*/ 4768323 h 7047883"/>
              <a:gd name="connsiteX733" fmla="*/ 986033 w 9421695"/>
              <a:gd name="connsiteY733" fmla="*/ 4832717 h 7047883"/>
              <a:gd name="connsiteX734" fmla="*/ 1127701 w 9421695"/>
              <a:gd name="connsiteY734" fmla="*/ 4922869 h 7047883"/>
              <a:gd name="connsiteX735" fmla="*/ 1166337 w 9421695"/>
              <a:gd name="connsiteY735" fmla="*/ 4935748 h 7047883"/>
              <a:gd name="connsiteX736" fmla="*/ 1204974 w 9421695"/>
              <a:gd name="connsiteY736" fmla="*/ 4961506 h 7047883"/>
              <a:gd name="connsiteX737" fmla="*/ 1333762 w 9421695"/>
              <a:gd name="connsiteY737" fmla="*/ 5090295 h 7047883"/>
              <a:gd name="connsiteX738" fmla="*/ 1359520 w 9421695"/>
              <a:gd name="connsiteY738" fmla="*/ 5141810 h 7047883"/>
              <a:gd name="connsiteX739" fmla="*/ 1372399 w 9421695"/>
              <a:gd name="connsiteY739" fmla="*/ 5231962 h 7047883"/>
              <a:gd name="connsiteX740" fmla="*/ 1359520 w 9421695"/>
              <a:gd name="connsiteY740" fmla="*/ 5373630 h 7047883"/>
              <a:gd name="connsiteX741" fmla="*/ 1346641 w 9421695"/>
              <a:gd name="connsiteY741" fmla="*/ 5425145 h 7047883"/>
              <a:gd name="connsiteX742" fmla="*/ 1320884 w 9421695"/>
              <a:gd name="connsiteY742" fmla="*/ 5515297 h 7047883"/>
              <a:gd name="connsiteX743" fmla="*/ 1295126 w 9421695"/>
              <a:gd name="connsiteY743" fmla="*/ 5631207 h 7047883"/>
              <a:gd name="connsiteX744" fmla="*/ 1282247 w 9421695"/>
              <a:gd name="connsiteY744" fmla="*/ 5695602 h 7047883"/>
              <a:gd name="connsiteX745" fmla="*/ 1269368 w 9421695"/>
              <a:gd name="connsiteY745" fmla="*/ 5734238 h 7047883"/>
              <a:gd name="connsiteX746" fmla="*/ 1256489 w 9421695"/>
              <a:gd name="connsiteY746" fmla="*/ 5785754 h 7047883"/>
              <a:gd name="connsiteX747" fmla="*/ 1282247 w 9421695"/>
              <a:gd name="connsiteY747" fmla="*/ 5940300 h 7047883"/>
              <a:gd name="connsiteX748" fmla="*/ 1359520 w 9421695"/>
              <a:gd name="connsiteY748" fmla="*/ 6004695 h 7047883"/>
              <a:gd name="connsiteX749" fmla="*/ 1501188 w 9421695"/>
              <a:gd name="connsiteY749" fmla="*/ 6120604 h 7047883"/>
              <a:gd name="connsiteX750" fmla="*/ 1694371 w 9421695"/>
              <a:gd name="connsiteY750" fmla="*/ 6210757 h 7047883"/>
              <a:gd name="connsiteX751" fmla="*/ 1784523 w 9421695"/>
              <a:gd name="connsiteY751" fmla="*/ 6262272 h 7047883"/>
              <a:gd name="connsiteX752" fmla="*/ 1951948 w 9421695"/>
              <a:gd name="connsiteY752" fmla="*/ 6326666 h 7047883"/>
              <a:gd name="connsiteX753" fmla="*/ 2106495 w 9421695"/>
              <a:gd name="connsiteY753" fmla="*/ 6391061 h 7047883"/>
              <a:gd name="connsiteX754" fmla="*/ 2170889 w 9421695"/>
              <a:gd name="connsiteY754" fmla="*/ 6403940 h 7047883"/>
              <a:gd name="connsiteX755" fmla="*/ 2286799 w 9421695"/>
              <a:gd name="connsiteY755" fmla="*/ 6442576 h 7047883"/>
              <a:gd name="connsiteX756" fmla="*/ 2376951 w 9421695"/>
              <a:gd name="connsiteY756" fmla="*/ 6403940 h 7047883"/>
              <a:gd name="connsiteX757" fmla="*/ 2505740 w 9421695"/>
              <a:gd name="connsiteY757" fmla="*/ 6352424 h 7047883"/>
              <a:gd name="connsiteX758" fmla="*/ 2583013 w 9421695"/>
              <a:gd name="connsiteY758" fmla="*/ 6339545 h 7047883"/>
              <a:gd name="connsiteX759" fmla="*/ 2853470 w 9421695"/>
              <a:gd name="connsiteY759" fmla="*/ 6210757 h 7047883"/>
              <a:gd name="connsiteX760" fmla="*/ 3059531 w 9421695"/>
              <a:gd name="connsiteY760" fmla="*/ 6133483 h 7047883"/>
              <a:gd name="connsiteX761" fmla="*/ 3252715 w 9421695"/>
              <a:gd name="connsiteY761" fmla="*/ 6056210 h 7047883"/>
              <a:gd name="connsiteX762" fmla="*/ 3420140 w 9421695"/>
              <a:gd name="connsiteY762" fmla="*/ 6017573 h 7047883"/>
              <a:gd name="connsiteX763" fmla="*/ 3523171 w 9421695"/>
              <a:gd name="connsiteY763" fmla="*/ 5991816 h 7047883"/>
              <a:gd name="connsiteX764" fmla="*/ 3883779 w 9421695"/>
              <a:gd name="connsiteY764" fmla="*/ 6004695 h 7047883"/>
              <a:gd name="connsiteX765" fmla="*/ 4038326 w 9421695"/>
              <a:gd name="connsiteY765" fmla="*/ 6056210 h 7047883"/>
              <a:gd name="connsiteX766" fmla="*/ 4089841 w 9421695"/>
              <a:gd name="connsiteY766" fmla="*/ 6069089 h 7047883"/>
              <a:gd name="connsiteX767" fmla="*/ 4424692 w 9421695"/>
              <a:gd name="connsiteY767" fmla="*/ 6184999 h 7047883"/>
              <a:gd name="connsiteX768" fmla="*/ 4514844 w 9421695"/>
              <a:gd name="connsiteY768" fmla="*/ 6223635 h 7047883"/>
              <a:gd name="connsiteX769" fmla="*/ 4592117 w 9421695"/>
              <a:gd name="connsiteY769" fmla="*/ 6262272 h 7047883"/>
              <a:gd name="connsiteX770" fmla="*/ 4682270 w 9421695"/>
              <a:gd name="connsiteY770" fmla="*/ 6288030 h 7047883"/>
              <a:gd name="connsiteX771" fmla="*/ 4759543 w 9421695"/>
              <a:gd name="connsiteY771" fmla="*/ 6326666 h 7047883"/>
              <a:gd name="connsiteX772" fmla="*/ 5055757 w 9421695"/>
              <a:gd name="connsiteY772" fmla="*/ 6403940 h 7047883"/>
              <a:gd name="connsiteX773" fmla="*/ 5107272 w 9421695"/>
              <a:gd name="connsiteY773" fmla="*/ 6416818 h 7047883"/>
              <a:gd name="connsiteX774" fmla="*/ 5287577 w 9421695"/>
              <a:gd name="connsiteY774" fmla="*/ 6429697 h 7047883"/>
              <a:gd name="connsiteX775" fmla="*/ 5390608 w 9421695"/>
              <a:gd name="connsiteY775" fmla="*/ 6442576 h 7047883"/>
              <a:gd name="connsiteX776" fmla="*/ 6150461 w 9421695"/>
              <a:gd name="connsiteY776" fmla="*/ 6352424 h 7047883"/>
              <a:gd name="connsiteX777" fmla="*/ 6150461 w 9421695"/>
              <a:gd name="connsiteY777" fmla="*/ 6352424 h 7047883"/>
              <a:gd name="connsiteX778" fmla="*/ 6343644 w 9421695"/>
              <a:gd name="connsiteY778" fmla="*/ 6326666 h 7047883"/>
              <a:gd name="connsiteX779" fmla="*/ 6575464 w 9421695"/>
              <a:gd name="connsiteY779" fmla="*/ 6275151 h 7047883"/>
              <a:gd name="connsiteX780" fmla="*/ 6614101 w 9421695"/>
              <a:gd name="connsiteY780" fmla="*/ 6262272 h 7047883"/>
              <a:gd name="connsiteX781" fmla="*/ 6665616 w 9421695"/>
              <a:gd name="connsiteY781" fmla="*/ 6249393 h 7047883"/>
              <a:gd name="connsiteX782" fmla="*/ 6820162 w 9421695"/>
              <a:gd name="connsiteY782" fmla="*/ 6172120 h 7047883"/>
              <a:gd name="connsiteX783" fmla="*/ 6858799 w 9421695"/>
              <a:gd name="connsiteY783" fmla="*/ 6146362 h 7047883"/>
              <a:gd name="connsiteX784" fmla="*/ 6923193 w 9421695"/>
              <a:gd name="connsiteY784" fmla="*/ 6133483 h 7047883"/>
              <a:gd name="connsiteX785" fmla="*/ 7039103 w 9421695"/>
              <a:gd name="connsiteY785" fmla="*/ 6094847 h 7047883"/>
              <a:gd name="connsiteX786" fmla="*/ 7103498 w 9421695"/>
              <a:gd name="connsiteY786" fmla="*/ 6069089 h 7047883"/>
              <a:gd name="connsiteX787" fmla="*/ 7309560 w 9421695"/>
              <a:gd name="connsiteY787" fmla="*/ 6017573 h 7047883"/>
              <a:gd name="connsiteX788" fmla="*/ 7451227 w 9421695"/>
              <a:gd name="connsiteY788" fmla="*/ 5966058 h 7047883"/>
              <a:gd name="connsiteX789" fmla="*/ 7760320 w 9421695"/>
              <a:gd name="connsiteY789" fmla="*/ 5888785 h 7047883"/>
              <a:gd name="connsiteX790" fmla="*/ 8198202 w 9421695"/>
              <a:gd name="connsiteY790" fmla="*/ 5747117 h 7047883"/>
              <a:gd name="connsiteX791" fmla="*/ 8339870 w 9421695"/>
              <a:gd name="connsiteY791" fmla="*/ 5682723 h 7047883"/>
              <a:gd name="connsiteX792" fmla="*/ 8648962 w 9421695"/>
              <a:gd name="connsiteY792" fmla="*/ 5566813 h 7047883"/>
              <a:gd name="connsiteX793" fmla="*/ 8816388 w 9421695"/>
              <a:gd name="connsiteY793" fmla="*/ 5476661 h 7047883"/>
              <a:gd name="connsiteX794" fmla="*/ 8855024 w 9421695"/>
              <a:gd name="connsiteY794" fmla="*/ 5450903 h 7047883"/>
              <a:gd name="connsiteX795" fmla="*/ 8970934 w 9421695"/>
              <a:gd name="connsiteY795" fmla="*/ 5360751 h 7047883"/>
              <a:gd name="connsiteX796" fmla="*/ 9086844 w 9421695"/>
              <a:gd name="connsiteY796" fmla="*/ 5283478 h 7047883"/>
              <a:gd name="connsiteX797" fmla="*/ 9189875 w 9421695"/>
              <a:gd name="connsiteY797" fmla="*/ 5180447 h 7047883"/>
              <a:gd name="connsiteX798" fmla="*/ 9241391 w 9421695"/>
              <a:gd name="connsiteY798" fmla="*/ 5154689 h 7047883"/>
              <a:gd name="connsiteX799" fmla="*/ 9305785 w 9421695"/>
              <a:gd name="connsiteY799" fmla="*/ 5090295 h 7047883"/>
              <a:gd name="connsiteX800" fmla="*/ 9344422 w 9421695"/>
              <a:gd name="connsiteY800" fmla="*/ 5064537 h 7047883"/>
              <a:gd name="connsiteX801" fmla="*/ 9408816 w 9421695"/>
              <a:gd name="connsiteY801" fmla="*/ 4987264 h 7047883"/>
              <a:gd name="connsiteX802" fmla="*/ 9421695 w 9421695"/>
              <a:gd name="connsiteY802" fmla="*/ 4935748 h 7047883"/>
              <a:gd name="connsiteX803" fmla="*/ 9408816 w 9421695"/>
              <a:gd name="connsiteY803" fmla="*/ 4819838 h 7047883"/>
              <a:gd name="connsiteX804" fmla="*/ 9357301 w 9421695"/>
              <a:gd name="connsiteY804" fmla="*/ 4703928 h 7047883"/>
              <a:gd name="connsiteX805" fmla="*/ 9254270 w 9421695"/>
              <a:gd name="connsiteY805" fmla="*/ 4613776 h 7047883"/>
              <a:gd name="connsiteX806" fmla="*/ 9176996 w 9421695"/>
              <a:gd name="connsiteY806" fmla="*/ 4523624 h 7047883"/>
              <a:gd name="connsiteX807" fmla="*/ 9125481 w 9421695"/>
              <a:gd name="connsiteY807" fmla="*/ 4497866 h 7047883"/>
              <a:gd name="connsiteX808" fmla="*/ 9035329 w 9421695"/>
              <a:gd name="connsiteY808" fmla="*/ 4420593 h 7047883"/>
              <a:gd name="connsiteX809" fmla="*/ 8983813 w 9421695"/>
              <a:gd name="connsiteY809" fmla="*/ 4394835 h 7047883"/>
              <a:gd name="connsiteX810" fmla="*/ 8867903 w 9421695"/>
              <a:gd name="connsiteY810" fmla="*/ 4317562 h 7047883"/>
              <a:gd name="connsiteX811" fmla="*/ 8829267 w 9421695"/>
              <a:gd name="connsiteY811" fmla="*/ 4291804 h 7047883"/>
              <a:gd name="connsiteX812" fmla="*/ 8777751 w 9421695"/>
              <a:gd name="connsiteY812" fmla="*/ 4266047 h 7047883"/>
              <a:gd name="connsiteX813" fmla="*/ 8713357 w 9421695"/>
              <a:gd name="connsiteY813" fmla="*/ 4188773 h 7047883"/>
              <a:gd name="connsiteX814" fmla="*/ 8751993 w 9421695"/>
              <a:gd name="connsiteY814" fmla="*/ 4072864 h 7047883"/>
              <a:gd name="connsiteX815" fmla="*/ 8803509 w 9421695"/>
              <a:gd name="connsiteY815" fmla="*/ 3995590 h 7047883"/>
              <a:gd name="connsiteX816" fmla="*/ 8842146 w 9421695"/>
              <a:gd name="connsiteY816" fmla="*/ 3918317 h 7047883"/>
              <a:gd name="connsiteX817" fmla="*/ 8893661 w 9421695"/>
              <a:gd name="connsiteY817" fmla="*/ 3866802 h 7047883"/>
              <a:gd name="connsiteX818" fmla="*/ 8983813 w 9421695"/>
              <a:gd name="connsiteY818" fmla="*/ 3725134 h 7047883"/>
              <a:gd name="connsiteX819" fmla="*/ 9035329 w 9421695"/>
              <a:gd name="connsiteY819" fmla="*/ 3634982 h 7047883"/>
              <a:gd name="connsiteX820" fmla="*/ 9048208 w 9421695"/>
              <a:gd name="connsiteY820" fmla="*/ 3596345 h 7047883"/>
              <a:gd name="connsiteX821" fmla="*/ 9073965 w 9421695"/>
              <a:gd name="connsiteY821" fmla="*/ 3544830 h 7047883"/>
              <a:gd name="connsiteX822" fmla="*/ 9125481 w 9421695"/>
              <a:gd name="connsiteY822" fmla="*/ 3377404 h 7047883"/>
              <a:gd name="connsiteX823" fmla="*/ 9164117 w 9421695"/>
              <a:gd name="connsiteY823" fmla="*/ 3287252 h 7047883"/>
              <a:gd name="connsiteX824" fmla="*/ 9138360 w 9421695"/>
              <a:gd name="connsiteY824" fmla="*/ 2965280 h 7047883"/>
              <a:gd name="connsiteX825" fmla="*/ 9125481 w 9421695"/>
              <a:gd name="connsiteY825" fmla="*/ 2862249 h 7047883"/>
              <a:gd name="connsiteX826" fmla="*/ 9099723 w 9421695"/>
              <a:gd name="connsiteY826" fmla="*/ 2772097 h 704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</a:cxnLst>
            <a:rect l="l" t="t" r="r" b="b"/>
            <a:pathLst>
              <a:path w="9421695" h="7047883">
                <a:moveTo>
                  <a:pt x="1024670" y="492537"/>
                </a:moveTo>
                <a:cubicBezTo>
                  <a:pt x="998912" y="501123"/>
                  <a:pt x="972738" y="508548"/>
                  <a:pt x="947396" y="518295"/>
                </a:cubicBezTo>
                <a:cubicBezTo>
                  <a:pt x="876934" y="545396"/>
                  <a:pt x="792815" y="587001"/>
                  <a:pt x="728455" y="621326"/>
                </a:cubicBezTo>
                <a:cubicBezTo>
                  <a:pt x="706368" y="633106"/>
                  <a:pt x="686450" y="648767"/>
                  <a:pt x="664061" y="659962"/>
                </a:cubicBezTo>
                <a:cubicBezTo>
                  <a:pt x="643383" y="670301"/>
                  <a:pt x="619076" y="673161"/>
                  <a:pt x="599667" y="685720"/>
                </a:cubicBezTo>
                <a:cubicBezTo>
                  <a:pt x="545603" y="720702"/>
                  <a:pt x="496636" y="762993"/>
                  <a:pt x="445120" y="801630"/>
                </a:cubicBezTo>
                <a:cubicBezTo>
                  <a:pt x="370905" y="857291"/>
                  <a:pt x="345155" y="869015"/>
                  <a:pt x="290574" y="930418"/>
                </a:cubicBezTo>
                <a:cubicBezTo>
                  <a:pt x="137061" y="1103121"/>
                  <a:pt x="314211" y="905053"/>
                  <a:pt x="213301" y="1046328"/>
                </a:cubicBezTo>
                <a:cubicBezTo>
                  <a:pt x="202715" y="1061149"/>
                  <a:pt x="185251" y="1070144"/>
                  <a:pt x="174664" y="1084965"/>
                </a:cubicBezTo>
                <a:cubicBezTo>
                  <a:pt x="163505" y="1100587"/>
                  <a:pt x="158431" y="1119811"/>
                  <a:pt x="148906" y="1136480"/>
                </a:cubicBezTo>
                <a:cubicBezTo>
                  <a:pt x="104447" y="1214282"/>
                  <a:pt x="105503" y="1163661"/>
                  <a:pt x="58754" y="1303906"/>
                </a:cubicBezTo>
                <a:cubicBezTo>
                  <a:pt x="25685" y="1403111"/>
                  <a:pt x="43079" y="1355970"/>
                  <a:pt x="7239" y="1445573"/>
                </a:cubicBezTo>
                <a:cubicBezTo>
                  <a:pt x="11532" y="1479917"/>
                  <a:pt x="0" y="1520440"/>
                  <a:pt x="20117" y="1548604"/>
                </a:cubicBezTo>
                <a:cubicBezTo>
                  <a:pt x="30405" y="1563007"/>
                  <a:pt x="55364" y="1542698"/>
                  <a:pt x="71633" y="1535726"/>
                </a:cubicBezTo>
                <a:cubicBezTo>
                  <a:pt x="87762" y="1528814"/>
                  <a:pt x="153866" y="1476610"/>
                  <a:pt x="161785" y="1471331"/>
                </a:cubicBezTo>
                <a:cubicBezTo>
                  <a:pt x="182613" y="1457446"/>
                  <a:pt x="204297" y="1444851"/>
                  <a:pt x="226179" y="1432695"/>
                </a:cubicBezTo>
                <a:cubicBezTo>
                  <a:pt x="242962" y="1423371"/>
                  <a:pt x="261414" y="1417112"/>
                  <a:pt x="277695" y="1406937"/>
                </a:cubicBezTo>
                <a:cubicBezTo>
                  <a:pt x="295897" y="1395561"/>
                  <a:pt x="310573" y="1378950"/>
                  <a:pt x="329210" y="1368300"/>
                </a:cubicBezTo>
                <a:cubicBezTo>
                  <a:pt x="340997" y="1361565"/>
                  <a:pt x="355980" y="1362014"/>
                  <a:pt x="367847" y="1355421"/>
                </a:cubicBezTo>
                <a:cubicBezTo>
                  <a:pt x="394908" y="1340387"/>
                  <a:pt x="419362" y="1321078"/>
                  <a:pt x="445120" y="1303906"/>
                </a:cubicBezTo>
                <a:cubicBezTo>
                  <a:pt x="457999" y="1295320"/>
                  <a:pt x="471374" y="1287435"/>
                  <a:pt x="483757" y="1278148"/>
                </a:cubicBezTo>
                <a:cubicBezTo>
                  <a:pt x="500929" y="1265269"/>
                  <a:pt x="517070" y="1250887"/>
                  <a:pt x="535272" y="1239511"/>
                </a:cubicBezTo>
                <a:cubicBezTo>
                  <a:pt x="551553" y="1229336"/>
                  <a:pt x="569616" y="1222340"/>
                  <a:pt x="586788" y="1213754"/>
                </a:cubicBezTo>
                <a:cubicBezTo>
                  <a:pt x="612113" y="1175766"/>
                  <a:pt x="613998" y="1167466"/>
                  <a:pt x="651182" y="1136480"/>
                </a:cubicBezTo>
                <a:cubicBezTo>
                  <a:pt x="663073" y="1126571"/>
                  <a:pt x="676940" y="1119309"/>
                  <a:pt x="689819" y="1110723"/>
                </a:cubicBezTo>
                <a:cubicBezTo>
                  <a:pt x="762804" y="1001245"/>
                  <a:pt x="642588" y="1170837"/>
                  <a:pt x="792850" y="1020571"/>
                </a:cubicBezTo>
                <a:cubicBezTo>
                  <a:pt x="842431" y="970989"/>
                  <a:pt x="816332" y="992037"/>
                  <a:pt x="870123" y="956176"/>
                </a:cubicBezTo>
                <a:cubicBezTo>
                  <a:pt x="905752" y="849291"/>
                  <a:pt x="896910" y="895902"/>
                  <a:pt x="844365" y="685720"/>
                </a:cubicBezTo>
                <a:cubicBezTo>
                  <a:pt x="837381" y="657782"/>
                  <a:pt x="824994" y="629852"/>
                  <a:pt x="805729" y="608447"/>
                </a:cubicBezTo>
                <a:cubicBezTo>
                  <a:pt x="785020" y="585437"/>
                  <a:pt x="728455" y="556931"/>
                  <a:pt x="728455" y="556931"/>
                </a:cubicBezTo>
                <a:cubicBezTo>
                  <a:pt x="702697" y="561224"/>
                  <a:pt x="675955" y="561552"/>
                  <a:pt x="651182" y="569810"/>
                </a:cubicBezTo>
                <a:cubicBezTo>
                  <a:pt x="611054" y="583186"/>
                  <a:pt x="601505" y="610291"/>
                  <a:pt x="586788" y="647083"/>
                </a:cubicBezTo>
                <a:cubicBezTo>
                  <a:pt x="560644" y="712442"/>
                  <a:pt x="561085" y="724081"/>
                  <a:pt x="548151" y="788751"/>
                </a:cubicBezTo>
                <a:cubicBezTo>
                  <a:pt x="543858" y="1080672"/>
                  <a:pt x="542853" y="1372660"/>
                  <a:pt x="535272" y="1664514"/>
                </a:cubicBezTo>
                <a:cubicBezTo>
                  <a:pt x="533200" y="1744272"/>
                  <a:pt x="516834" y="1793729"/>
                  <a:pt x="509515" y="1870576"/>
                </a:cubicBezTo>
                <a:cubicBezTo>
                  <a:pt x="498457" y="1986691"/>
                  <a:pt x="498000" y="2078607"/>
                  <a:pt x="483757" y="2192548"/>
                </a:cubicBezTo>
                <a:cubicBezTo>
                  <a:pt x="481042" y="2214269"/>
                  <a:pt x="475171" y="2235477"/>
                  <a:pt x="470878" y="2256942"/>
                </a:cubicBezTo>
                <a:cubicBezTo>
                  <a:pt x="465573" y="2325908"/>
                  <a:pt x="456849" y="2464038"/>
                  <a:pt x="445120" y="2540278"/>
                </a:cubicBezTo>
                <a:cubicBezTo>
                  <a:pt x="442429" y="2557772"/>
                  <a:pt x="436534" y="2574621"/>
                  <a:pt x="432241" y="2591793"/>
                </a:cubicBezTo>
                <a:cubicBezTo>
                  <a:pt x="427948" y="2639016"/>
                  <a:pt x="424326" y="2686304"/>
                  <a:pt x="419362" y="2733461"/>
                </a:cubicBezTo>
                <a:cubicBezTo>
                  <a:pt x="415739" y="2767882"/>
                  <a:pt x="410528" y="2802118"/>
                  <a:pt x="406484" y="2836492"/>
                </a:cubicBezTo>
                <a:cubicBezTo>
                  <a:pt x="401942" y="2875100"/>
                  <a:pt x="397898" y="2913765"/>
                  <a:pt x="393605" y="2952402"/>
                </a:cubicBezTo>
                <a:cubicBezTo>
                  <a:pt x="400874" y="3621187"/>
                  <a:pt x="379330" y="3929423"/>
                  <a:pt x="432241" y="4484987"/>
                </a:cubicBezTo>
                <a:cubicBezTo>
                  <a:pt x="440827" y="4575139"/>
                  <a:pt x="446766" y="4665583"/>
                  <a:pt x="457999" y="4755444"/>
                </a:cubicBezTo>
                <a:cubicBezTo>
                  <a:pt x="462292" y="4789788"/>
                  <a:pt x="464687" y="4824422"/>
                  <a:pt x="470878" y="4858475"/>
                </a:cubicBezTo>
                <a:cubicBezTo>
                  <a:pt x="473306" y="4871831"/>
                  <a:pt x="480464" y="4883941"/>
                  <a:pt x="483757" y="4897111"/>
                </a:cubicBezTo>
                <a:cubicBezTo>
                  <a:pt x="489066" y="4918347"/>
                  <a:pt x="492343" y="4940041"/>
                  <a:pt x="496636" y="4961506"/>
                </a:cubicBezTo>
                <a:cubicBezTo>
                  <a:pt x="513808" y="4957213"/>
                  <a:pt x="532783" y="4957409"/>
                  <a:pt x="548151" y="4948627"/>
                </a:cubicBezTo>
                <a:cubicBezTo>
                  <a:pt x="563965" y="4939590"/>
                  <a:pt x="572796" y="4921650"/>
                  <a:pt x="586788" y="4909990"/>
                </a:cubicBezTo>
                <a:cubicBezTo>
                  <a:pt x="598679" y="4900081"/>
                  <a:pt x="612545" y="4892819"/>
                  <a:pt x="625424" y="4884233"/>
                </a:cubicBezTo>
                <a:cubicBezTo>
                  <a:pt x="671388" y="4815287"/>
                  <a:pt x="640237" y="4856541"/>
                  <a:pt x="728455" y="4768323"/>
                </a:cubicBezTo>
                <a:lnTo>
                  <a:pt x="779971" y="4716807"/>
                </a:lnTo>
                <a:cubicBezTo>
                  <a:pt x="797143" y="4699635"/>
                  <a:pt x="813048" y="4681096"/>
                  <a:pt x="831486" y="4665292"/>
                </a:cubicBezTo>
                <a:cubicBezTo>
                  <a:pt x="937936" y="4574049"/>
                  <a:pt x="889975" y="4611766"/>
                  <a:pt x="973154" y="4549382"/>
                </a:cubicBezTo>
                <a:cubicBezTo>
                  <a:pt x="986033" y="4527917"/>
                  <a:pt x="996153" y="4504534"/>
                  <a:pt x="1011791" y="4484987"/>
                </a:cubicBezTo>
                <a:cubicBezTo>
                  <a:pt x="1054842" y="4431174"/>
                  <a:pt x="1067392" y="4426455"/>
                  <a:pt x="1114822" y="4394835"/>
                </a:cubicBezTo>
                <a:cubicBezTo>
                  <a:pt x="1119115" y="4381956"/>
                  <a:pt x="1119811" y="4367246"/>
                  <a:pt x="1127701" y="4356199"/>
                </a:cubicBezTo>
                <a:cubicBezTo>
                  <a:pt x="1247499" y="4188481"/>
                  <a:pt x="1117706" y="4413404"/>
                  <a:pt x="1217853" y="4253168"/>
                </a:cubicBezTo>
                <a:cubicBezTo>
                  <a:pt x="1262671" y="4181459"/>
                  <a:pt x="1228678" y="4224298"/>
                  <a:pt x="1256489" y="4150137"/>
                </a:cubicBezTo>
                <a:cubicBezTo>
                  <a:pt x="1263230" y="4132161"/>
                  <a:pt x="1273661" y="4115793"/>
                  <a:pt x="1282247" y="4098621"/>
                </a:cubicBezTo>
                <a:cubicBezTo>
                  <a:pt x="1263565" y="3986529"/>
                  <a:pt x="1280839" y="4056231"/>
                  <a:pt x="1243610" y="3956954"/>
                </a:cubicBezTo>
                <a:cubicBezTo>
                  <a:pt x="1238843" y="3944243"/>
                  <a:pt x="1238261" y="3929613"/>
                  <a:pt x="1230731" y="3918317"/>
                </a:cubicBezTo>
                <a:cubicBezTo>
                  <a:pt x="1220628" y="3903162"/>
                  <a:pt x="1204279" y="3893218"/>
                  <a:pt x="1192095" y="3879680"/>
                </a:cubicBezTo>
                <a:cubicBezTo>
                  <a:pt x="1165618" y="3850261"/>
                  <a:pt x="1143825" y="3816460"/>
                  <a:pt x="1114822" y="3789528"/>
                </a:cubicBezTo>
                <a:cubicBezTo>
                  <a:pt x="1083364" y="3760317"/>
                  <a:pt x="1047511" y="3736068"/>
                  <a:pt x="1011791" y="3712255"/>
                </a:cubicBezTo>
                <a:cubicBezTo>
                  <a:pt x="998912" y="3703669"/>
                  <a:pt x="986999" y="3693419"/>
                  <a:pt x="973154" y="3686497"/>
                </a:cubicBezTo>
                <a:cubicBezTo>
                  <a:pt x="941889" y="3670865"/>
                  <a:pt x="902458" y="3669558"/>
                  <a:pt x="870123" y="3660740"/>
                </a:cubicBezTo>
                <a:cubicBezTo>
                  <a:pt x="754384" y="3629175"/>
                  <a:pt x="832138" y="3643785"/>
                  <a:pt x="728455" y="3609224"/>
                </a:cubicBezTo>
                <a:cubicBezTo>
                  <a:pt x="682525" y="3593914"/>
                  <a:pt x="633939" y="3582375"/>
                  <a:pt x="586788" y="3570587"/>
                </a:cubicBezTo>
                <a:cubicBezTo>
                  <a:pt x="573909" y="3562001"/>
                  <a:pt x="559096" y="3555775"/>
                  <a:pt x="548151" y="3544830"/>
                </a:cubicBezTo>
                <a:cubicBezTo>
                  <a:pt x="532973" y="3529652"/>
                  <a:pt x="521991" y="3510781"/>
                  <a:pt x="509515" y="3493314"/>
                </a:cubicBezTo>
                <a:cubicBezTo>
                  <a:pt x="482020" y="3454821"/>
                  <a:pt x="472946" y="3440106"/>
                  <a:pt x="457999" y="3390283"/>
                </a:cubicBezTo>
                <a:cubicBezTo>
                  <a:pt x="451709" y="3369316"/>
                  <a:pt x="455751" y="3345024"/>
                  <a:pt x="445120" y="3325889"/>
                </a:cubicBezTo>
                <a:cubicBezTo>
                  <a:pt x="433326" y="3304660"/>
                  <a:pt x="407531" y="3294268"/>
                  <a:pt x="393605" y="3274373"/>
                </a:cubicBezTo>
                <a:cubicBezTo>
                  <a:pt x="362440" y="3229852"/>
                  <a:pt x="341229" y="3153188"/>
                  <a:pt x="316331" y="3106948"/>
                </a:cubicBezTo>
                <a:cubicBezTo>
                  <a:pt x="301654" y="3079691"/>
                  <a:pt x="280414" y="3056415"/>
                  <a:pt x="264816" y="3029675"/>
                </a:cubicBezTo>
                <a:cubicBezTo>
                  <a:pt x="238474" y="2984518"/>
                  <a:pt x="218704" y="2936759"/>
                  <a:pt x="200422" y="2888007"/>
                </a:cubicBezTo>
                <a:cubicBezTo>
                  <a:pt x="195655" y="2875296"/>
                  <a:pt x="191836" y="2862250"/>
                  <a:pt x="187543" y="2849371"/>
                </a:cubicBezTo>
                <a:cubicBezTo>
                  <a:pt x="190696" y="2830452"/>
                  <a:pt x="198380" y="2759572"/>
                  <a:pt x="213301" y="2733461"/>
                </a:cubicBezTo>
                <a:cubicBezTo>
                  <a:pt x="223950" y="2714824"/>
                  <a:pt x="239058" y="2699117"/>
                  <a:pt x="251937" y="2681945"/>
                </a:cubicBezTo>
                <a:cubicBezTo>
                  <a:pt x="274281" y="2592571"/>
                  <a:pt x="249414" y="2661631"/>
                  <a:pt x="316331" y="2566035"/>
                </a:cubicBezTo>
                <a:cubicBezTo>
                  <a:pt x="330686" y="2545528"/>
                  <a:pt x="338338" y="2520350"/>
                  <a:pt x="354968" y="2501641"/>
                </a:cubicBezTo>
                <a:cubicBezTo>
                  <a:pt x="373230" y="2481096"/>
                  <a:pt x="398817" y="2468388"/>
                  <a:pt x="419362" y="2450126"/>
                </a:cubicBezTo>
                <a:cubicBezTo>
                  <a:pt x="471553" y="2403734"/>
                  <a:pt x="524368" y="2337692"/>
                  <a:pt x="561030" y="2282700"/>
                </a:cubicBezTo>
                <a:cubicBezTo>
                  <a:pt x="569616" y="2269821"/>
                  <a:pt x="575843" y="2255009"/>
                  <a:pt x="586788" y="2244064"/>
                </a:cubicBezTo>
                <a:cubicBezTo>
                  <a:pt x="597733" y="2233119"/>
                  <a:pt x="612829" y="2227303"/>
                  <a:pt x="625424" y="2218306"/>
                </a:cubicBezTo>
                <a:cubicBezTo>
                  <a:pt x="642891" y="2205830"/>
                  <a:pt x="659473" y="2192145"/>
                  <a:pt x="676940" y="2179669"/>
                </a:cubicBezTo>
                <a:cubicBezTo>
                  <a:pt x="689535" y="2170672"/>
                  <a:pt x="704008" y="2164194"/>
                  <a:pt x="715577" y="2153911"/>
                </a:cubicBezTo>
                <a:cubicBezTo>
                  <a:pt x="742803" y="2129710"/>
                  <a:pt x="772644" y="2106947"/>
                  <a:pt x="792850" y="2076638"/>
                </a:cubicBezTo>
                <a:lnTo>
                  <a:pt x="844365" y="1999365"/>
                </a:lnTo>
                <a:cubicBezTo>
                  <a:pt x="852951" y="1986486"/>
                  <a:pt x="860453" y="1972815"/>
                  <a:pt x="870123" y="1960728"/>
                </a:cubicBezTo>
                <a:cubicBezTo>
                  <a:pt x="887295" y="1939263"/>
                  <a:pt x="906391" y="1919206"/>
                  <a:pt x="921639" y="1896334"/>
                </a:cubicBezTo>
                <a:cubicBezTo>
                  <a:pt x="985425" y="1800654"/>
                  <a:pt x="911667" y="1885236"/>
                  <a:pt x="973154" y="1806182"/>
                </a:cubicBezTo>
                <a:cubicBezTo>
                  <a:pt x="993739" y="1779716"/>
                  <a:pt x="1015118" y="1753831"/>
                  <a:pt x="1037548" y="1728909"/>
                </a:cubicBezTo>
                <a:cubicBezTo>
                  <a:pt x="1053794" y="1710858"/>
                  <a:pt x="1074493" y="1696821"/>
                  <a:pt x="1089064" y="1677393"/>
                </a:cubicBezTo>
                <a:cubicBezTo>
                  <a:pt x="1100583" y="1662034"/>
                  <a:pt x="1104647" y="1642158"/>
                  <a:pt x="1114822" y="1625878"/>
                </a:cubicBezTo>
                <a:cubicBezTo>
                  <a:pt x="1168742" y="1539605"/>
                  <a:pt x="1142105" y="1609947"/>
                  <a:pt x="1192095" y="1509968"/>
                </a:cubicBezTo>
                <a:cubicBezTo>
                  <a:pt x="1198166" y="1497826"/>
                  <a:pt x="1199626" y="1483809"/>
                  <a:pt x="1204974" y="1471331"/>
                </a:cubicBezTo>
                <a:cubicBezTo>
                  <a:pt x="1252717" y="1359929"/>
                  <a:pt x="1213406" y="1471790"/>
                  <a:pt x="1243610" y="1381179"/>
                </a:cubicBezTo>
                <a:cubicBezTo>
                  <a:pt x="1239317" y="1273855"/>
                  <a:pt x="1241783" y="1166047"/>
                  <a:pt x="1230731" y="1059207"/>
                </a:cubicBezTo>
                <a:cubicBezTo>
                  <a:pt x="1228756" y="1040110"/>
                  <a:pt x="1212771" y="1025236"/>
                  <a:pt x="1204974" y="1007692"/>
                </a:cubicBezTo>
                <a:cubicBezTo>
                  <a:pt x="1195585" y="986566"/>
                  <a:pt x="1189555" y="963975"/>
                  <a:pt x="1179216" y="943297"/>
                </a:cubicBezTo>
                <a:cubicBezTo>
                  <a:pt x="1172294" y="929453"/>
                  <a:pt x="1162455" y="917256"/>
                  <a:pt x="1153458" y="904661"/>
                </a:cubicBezTo>
                <a:cubicBezTo>
                  <a:pt x="1103042" y="834078"/>
                  <a:pt x="1112901" y="851225"/>
                  <a:pt x="1037548" y="775872"/>
                </a:cubicBezTo>
                <a:cubicBezTo>
                  <a:pt x="1024669" y="762993"/>
                  <a:pt x="1013483" y="748163"/>
                  <a:pt x="998912" y="737235"/>
                </a:cubicBezTo>
                <a:cubicBezTo>
                  <a:pt x="981740" y="724356"/>
                  <a:pt x="964863" y="711075"/>
                  <a:pt x="947396" y="698599"/>
                </a:cubicBezTo>
                <a:cubicBezTo>
                  <a:pt x="934801" y="689602"/>
                  <a:pt x="920651" y="682750"/>
                  <a:pt x="908760" y="672841"/>
                </a:cubicBezTo>
                <a:cubicBezTo>
                  <a:pt x="894768" y="661181"/>
                  <a:pt x="883002" y="647083"/>
                  <a:pt x="870123" y="634204"/>
                </a:cubicBezTo>
                <a:cubicBezTo>
                  <a:pt x="874416" y="621325"/>
                  <a:pt x="873403" y="605167"/>
                  <a:pt x="883002" y="595568"/>
                </a:cubicBezTo>
                <a:cubicBezTo>
                  <a:pt x="892602" y="585969"/>
                  <a:pt x="909497" y="588760"/>
                  <a:pt x="921639" y="582689"/>
                </a:cubicBezTo>
                <a:cubicBezTo>
                  <a:pt x="1081325" y="502845"/>
                  <a:pt x="765793" y="634761"/>
                  <a:pt x="1037548" y="518295"/>
                </a:cubicBezTo>
                <a:cubicBezTo>
                  <a:pt x="1168672" y="462099"/>
                  <a:pt x="1120008" y="489462"/>
                  <a:pt x="1269368" y="453900"/>
                </a:cubicBezTo>
                <a:cubicBezTo>
                  <a:pt x="1378503" y="427916"/>
                  <a:pt x="1429915" y="403245"/>
                  <a:pt x="1539824" y="389506"/>
                </a:cubicBezTo>
                <a:cubicBezTo>
                  <a:pt x="1633926" y="377743"/>
                  <a:pt x="1823160" y="363748"/>
                  <a:pt x="1823160" y="363748"/>
                </a:cubicBezTo>
                <a:cubicBezTo>
                  <a:pt x="2003893" y="379240"/>
                  <a:pt x="2261483" y="382361"/>
                  <a:pt x="2454224" y="441021"/>
                </a:cubicBezTo>
                <a:cubicBezTo>
                  <a:pt x="2494673" y="453332"/>
                  <a:pt x="2531272" y="475882"/>
                  <a:pt x="2570134" y="492537"/>
                </a:cubicBezTo>
                <a:cubicBezTo>
                  <a:pt x="2646508" y="525269"/>
                  <a:pt x="2626900" y="508916"/>
                  <a:pt x="2698923" y="556931"/>
                </a:cubicBezTo>
                <a:cubicBezTo>
                  <a:pt x="2875772" y="674830"/>
                  <a:pt x="2615445" y="507202"/>
                  <a:pt x="2801954" y="647083"/>
                </a:cubicBezTo>
                <a:cubicBezTo>
                  <a:pt x="2817313" y="658602"/>
                  <a:pt x="2836298" y="664255"/>
                  <a:pt x="2853470" y="672841"/>
                </a:cubicBezTo>
                <a:cubicBezTo>
                  <a:pt x="2904956" y="750073"/>
                  <a:pt x="2847675" y="673437"/>
                  <a:pt x="2930743" y="750114"/>
                </a:cubicBezTo>
                <a:cubicBezTo>
                  <a:pt x="2970893" y="787175"/>
                  <a:pt x="3008016" y="827387"/>
                  <a:pt x="3046653" y="866024"/>
                </a:cubicBezTo>
                <a:cubicBezTo>
                  <a:pt x="3072411" y="891782"/>
                  <a:pt x="3094785" y="921441"/>
                  <a:pt x="3123926" y="943297"/>
                </a:cubicBezTo>
                <a:cubicBezTo>
                  <a:pt x="3141098" y="956176"/>
                  <a:pt x="3159398" y="967674"/>
                  <a:pt x="3175441" y="981934"/>
                </a:cubicBezTo>
                <a:cubicBezTo>
                  <a:pt x="3198129" y="1002101"/>
                  <a:pt x="3219669" y="1023640"/>
                  <a:pt x="3239836" y="1046328"/>
                </a:cubicBezTo>
                <a:cubicBezTo>
                  <a:pt x="3254096" y="1062371"/>
                  <a:pt x="3262780" y="1083198"/>
                  <a:pt x="3278472" y="1097844"/>
                </a:cubicBezTo>
                <a:cubicBezTo>
                  <a:pt x="3495799" y="1300683"/>
                  <a:pt x="3355236" y="1181302"/>
                  <a:pt x="3497413" y="1252390"/>
                </a:cubicBezTo>
                <a:cubicBezTo>
                  <a:pt x="3511258" y="1259312"/>
                  <a:pt x="3521557" y="1272713"/>
                  <a:pt x="3536050" y="1278148"/>
                </a:cubicBezTo>
                <a:cubicBezTo>
                  <a:pt x="3556546" y="1285834"/>
                  <a:pt x="3579326" y="1285267"/>
                  <a:pt x="3600444" y="1291027"/>
                </a:cubicBezTo>
                <a:cubicBezTo>
                  <a:pt x="3635455" y="1300576"/>
                  <a:pt x="3689876" y="1324416"/>
                  <a:pt x="3729233" y="1329664"/>
                </a:cubicBezTo>
                <a:cubicBezTo>
                  <a:pt x="4052700" y="1372792"/>
                  <a:pt x="4019143" y="1365935"/>
                  <a:pt x="4308782" y="1381179"/>
                </a:cubicBezTo>
                <a:cubicBezTo>
                  <a:pt x="4381762" y="1372593"/>
                  <a:pt x="4455562" y="1369298"/>
                  <a:pt x="4527723" y="1355421"/>
                </a:cubicBezTo>
                <a:cubicBezTo>
                  <a:pt x="4567717" y="1347730"/>
                  <a:pt x="4604760" y="1328933"/>
                  <a:pt x="4643633" y="1316785"/>
                </a:cubicBezTo>
                <a:cubicBezTo>
                  <a:pt x="4879649" y="1243031"/>
                  <a:pt x="4585356" y="1344152"/>
                  <a:pt x="4823937" y="1252390"/>
                </a:cubicBezTo>
                <a:cubicBezTo>
                  <a:pt x="4849278" y="1242643"/>
                  <a:pt x="4876254" y="1237328"/>
                  <a:pt x="4901210" y="1226633"/>
                </a:cubicBezTo>
                <a:cubicBezTo>
                  <a:pt x="4959682" y="1201573"/>
                  <a:pt x="4995836" y="1182961"/>
                  <a:pt x="5042878" y="1149359"/>
                </a:cubicBezTo>
                <a:cubicBezTo>
                  <a:pt x="5060344" y="1136883"/>
                  <a:pt x="5078096" y="1124692"/>
                  <a:pt x="5094393" y="1110723"/>
                </a:cubicBezTo>
                <a:cubicBezTo>
                  <a:pt x="5138700" y="1072746"/>
                  <a:pt x="5127410" y="1077378"/>
                  <a:pt x="5158788" y="1033449"/>
                </a:cubicBezTo>
                <a:cubicBezTo>
                  <a:pt x="5238661" y="921627"/>
                  <a:pt x="5162478" y="1034353"/>
                  <a:pt x="5223182" y="943297"/>
                </a:cubicBezTo>
                <a:cubicBezTo>
                  <a:pt x="5231497" y="910039"/>
                  <a:pt x="5247567" y="840164"/>
                  <a:pt x="5261819" y="814509"/>
                </a:cubicBezTo>
                <a:cubicBezTo>
                  <a:pt x="5270664" y="798588"/>
                  <a:pt x="5289273" y="790249"/>
                  <a:pt x="5300455" y="775872"/>
                </a:cubicBezTo>
                <a:cubicBezTo>
                  <a:pt x="5319461" y="751436"/>
                  <a:pt x="5333763" y="723635"/>
                  <a:pt x="5351971" y="698599"/>
                </a:cubicBezTo>
                <a:cubicBezTo>
                  <a:pt x="5368139" y="676368"/>
                  <a:pt x="5387722" y="656723"/>
                  <a:pt x="5403486" y="634204"/>
                </a:cubicBezTo>
                <a:cubicBezTo>
                  <a:pt x="5417841" y="613697"/>
                  <a:pt x="5424423" y="587510"/>
                  <a:pt x="5442123" y="569810"/>
                </a:cubicBezTo>
                <a:cubicBezTo>
                  <a:pt x="5459823" y="552110"/>
                  <a:pt x="5486491" y="546192"/>
                  <a:pt x="5506517" y="531173"/>
                </a:cubicBezTo>
                <a:cubicBezTo>
                  <a:pt x="5521088" y="520245"/>
                  <a:pt x="5530333" y="503123"/>
                  <a:pt x="5545154" y="492537"/>
                </a:cubicBezTo>
                <a:cubicBezTo>
                  <a:pt x="5581419" y="466634"/>
                  <a:pt x="5606701" y="464271"/>
                  <a:pt x="5648185" y="453900"/>
                </a:cubicBezTo>
                <a:cubicBezTo>
                  <a:pt x="5751216" y="458193"/>
                  <a:pt x="5854705" y="456168"/>
                  <a:pt x="5957278" y="466779"/>
                </a:cubicBezTo>
                <a:cubicBezTo>
                  <a:pt x="5980273" y="469158"/>
                  <a:pt x="5999740" y="485226"/>
                  <a:pt x="6021672" y="492537"/>
                </a:cubicBezTo>
                <a:cubicBezTo>
                  <a:pt x="6051321" y="502420"/>
                  <a:pt x="6082654" y="507076"/>
                  <a:pt x="6111824" y="518295"/>
                </a:cubicBezTo>
                <a:cubicBezTo>
                  <a:pt x="6138703" y="528633"/>
                  <a:pt x="6162360" y="546236"/>
                  <a:pt x="6189098" y="556931"/>
                </a:cubicBezTo>
                <a:cubicBezTo>
                  <a:pt x="6226912" y="572056"/>
                  <a:pt x="6267194" y="580443"/>
                  <a:pt x="6305008" y="595568"/>
                </a:cubicBezTo>
                <a:cubicBezTo>
                  <a:pt x="6331746" y="606263"/>
                  <a:pt x="6356134" y="622136"/>
                  <a:pt x="6382281" y="634204"/>
                </a:cubicBezTo>
                <a:cubicBezTo>
                  <a:pt x="6411966" y="647905"/>
                  <a:pt x="6442748" y="659140"/>
                  <a:pt x="6472433" y="672841"/>
                </a:cubicBezTo>
                <a:cubicBezTo>
                  <a:pt x="6498580" y="684909"/>
                  <a:pt x="6523444" y="699660"/>
                  <a:pt x="6549706" y="711478"/>
                </a:cubicBezTo>
                <a:cubicBezTo>
                  <a:pt x="6609335" y="738311"/>
                  <a:pt x="6671525" y="759509"/>
                  <a:pt x="6730010" y="788751"/>
                </a:cubicBezTo>
                <a:lnTo>
                  <a:pt x="6858799" y="853145"/>
                </a:lnTo>
                <a:cubicBezTo>
                  <a:pt x="6875971" y="861731"/>
                  <a:pt x="6892101" y="872832"/>
                  <a:pt x="6910315" y="878903"/>
                </a:cubicBezTo>
                <a:cubicBezTo>
                  <a:pt x="6992813" y="906403"/>
                  <a:pt x="6936354" y="886743"/>
                  <a:pt x="7077740" y="943297"/>
                </a:cubicBezTo>
                <a:cubicBezTo>
                  <a:pt x="7099205" y="951883"/>
                  <a:pt x="7122898" y="956231"/>
                  <a:pt x="7142134" y="969055"/>
                </a:cubicBezTo>
                <a:cubicBezTo>
                  <a:pt x="7182390" y="995892"/>
                  <a:pt x="7198562" y="1007559"/>
                  <a:pt x="7245165" y="1033449"/>
                </a:cubicBezTo>
                <a:cubicBezTo>
                  <a:pt x="7261948" y="1042773"/>
                  <a:pt x="7278467" y="1053136"/>
                  <a:pt x="7296681" y="1059207"/>
                </a:cubicBezTo>
                <a:cubicBezTo>
                  <a:pt x="7405268" y="1095403"/>
                  <a:pt x="7318019" y="1044119"/>
                  <a:pt x="7425470" y="1097844"/>
                </a:cubicBezTo>
                <a:cubicBezTo>
                  <a:pt x="7447859" y="1109039"/>
                  <a:pt x="7467076" y="1126122"/>
                  <a:pt x="7489864" y="1136480"/>
                </a:cubicBezTo>
                <a:cubicBezTo>
                  <a:pt x="7514581" y="1147715"/>
                  <a:pt x="7541621" y="1152959"/>
                  <a:pt x="7567137" y="1162238"/>
                </a:cubicBezTo>
                <a:cubicBezTo>
                  <a:pt x="7588863" y="1170139"/>
                  <a:pt x="7610485" y="1178430"/>
                  <a:pt x="7631531" y="1187996"/>
                </a:cubicBezTo>
                <a:cubicBezTo>
                  <a:pt x="7705484" y="1221611"/>
                  <a:pt x="7753795" y="1257199"/>
                  <a:pt x="7837593" y="1278148"/>
                </a:cubicBezTo>
                <a:cubicBezTo>
                  <a:pt x="7922687" y="1299421"/>
                  <a:pt x="7871545" y="1288832"/>
                  <a:pt x="7992140" y="1303906"/>
                </a:cubicBezTo>
                <a:cubicBezTo>
                  <a:pt x="8069413" y="1299613"/>
                  <a:pt x="8146916" y="1298365"/>
                  <a:pt x="8223960" y="1291027"/>
                </a:cubicBezTo>
                <a:cubicBezTo>
                  <a:pt x="8237474" y="1289740"/>
                  <a:pt x="8249426" y="1281441"/>
                  <a:pt x="8262596" y="1278148"/>
                </a:cubicBezTo>
                <a:cubicBezTo>
                  <a:pt x="8283832" y="1272839"/>
                  <a:pt x="8305872" y="1271029"/>
                  <a:pt x="8326991" y="1265269"/>
                </a:cubicBezTo>
                <a:cubicBezTo>
                  <a:pt x="8353185" y="1258125"/>
                  <a:pt x="8404264" y="1239511"/>
                  <a:pt x="8404264" y="1239511"/>
                </a:cubicBezTo>
                <a:cubicBezTo>
                  <a:pt x="8417143" y="1222339"/>
                  <a:pt x="8433302" y="1207195"/>
                  <a:pt x="8442901" y="1187996"/>
                </a:cubicBezTo>
                <a:cubicBezTo>
                  <a:pt x="8452505" y="1168788"/>
                  <a:pt x="8467042" y="1068902"/>
                  <a:pt x="8468658" y="1059207"/>
                </a:cubicBezTo>
                <a:cubicBezTo>
                  <a:pt x="8452412" y="929237"/>
                  <a:pt x="8466723" y="989009"/>
                  <a:pt x="8430022" y="878903"/>
                </a:cubicBezTo>
                <a:lnTo>
                  <a:pt x="8404264" y="801630"/>
                </a:lnTo>
                <a:cubicBezTo>
                  <a:pt x="8382799" y="784458"/>
                  <a:pt x="8360415" y="768376"/>
                  <a:pt x="8339870" y="750114"/>
                </a:cubicBezTo>
                <a:cubicBezTo>
                  <a:pt x="8321719" y="733980"/>
                  <a:pt x="8308560" y="712070"/>
                  <a:pt x="8288354" y="698599"/>
                </a:cubicBezTo>
                <a:cubicBezTo>
                  <a:pt x="8256405" y="677300"/>
                  <a:pt x="8219203" y="665152"/>
                  <a:pt x="8185323" y="647083"/>
                </a:cubicBezTo>
                <a:cubicBezTo>
                  <a:pt x="8154784" y="630796"/>
                  <a:pt x="8126128" y="611046"/>
                  <a:pt x="8095171" y="595568"/>
                </a:cubicBezTo>
                <a:cubicBezTo>
                  <a:pt x="8018894" y="557429"/>
                  <a:pt x="7808180" y="452682"/>
                  <a:pt x="7695926" y="415264"/>
                </a:cubicBezTo>
                <a:cubicBezTo>
                  <a:pt x="7662342" y="404069"/>
                  <a:pt x="7627389" y="397466"/>
                  <a:pt x="7592895" y="389506"/>
                </a:cubicBezTo>
                <a:lnTo>
                  <a:pt x="7361075" y="337990"/>
                </a:lnTo>
                <a:cubicBezTo>
                  <a:pt x="7311540" y="326982"/>
                  <a:pt x="7163284" y="293176"/>
                  <a:pt x="7116377" y="286475"/>
                </a:cubicBezTo>
                <a:lnTo>
                  <a:pt x="7026224" y="273596"/>
                </a:lnTo>
                <a:cubicBezTo>
                  <a:pt x="7000415" y="269625"/>
                  <a:pt x="6974920" y="263451"/>
                  <a:pt x="6948951" y="260717"/>
                </a:cubicBezTo>
                <a:cubicBezTo>
                  <a:pt x="6893285" y="254857"/>
                  <a:pt x="6837334" y="252131"/>
                  <a:pt x="6781526" y="247838"/>
                </a:cubicBezTo>
                <a:lnTo>
                  <a:pt x="5918641" y="260717"/>
                </a:lnTo>
                <a:cubicBezTo>
                  <a:pt x="5776828" y="265292"/>
                  <a:pt x="5582410" y="288791"/>
                  <a:pt x="5429244" y="299354"/>
                </a:cubicBezTo>
                <a:lnTo>
                  <a:pt x="4862574" y="337990"/>
                </a:lnTo>
                <a:lnTo>
                  <a:pt x="4669391" y="350869"/>
                </a:lnTo>
                <a:cubicBezTo>
                  <a:pt x="4613582" y="359455"/>
                  <a:pt x="4558255" y="372183"/>
                  <a:pt x="4501965" y="376627"/>
                </a:cubicBezTo>
                <a:cubicBezTo>
                  <a:pt x="4349690" y="388649"/>
                  <a:pt x="3678480" y="401169"/>
                  <a:pt x="3626202" y="402385"/>
                </a:cubicBezTo>
                <a:lnTo>
                  <a:pt x="3111047" y="376627"/>
                </a:lnTo>
                <a:cubicBezTo>
                  <a:pt x="2865231" y="361878"/>
                  <a:pt x="3091323" y="367837"/>
                  <a:pt x="2879227" y="350869"/>
                </a:cubicBezTo>
                <a:cubicBezTo>
                  <a:pt x="2806353" y="345039"/>
                  <a:pt x="2733266" y="342283"/>
                  <a:pt x="2660286" y="337990"/>
                </a:cubicBezTo>
                <a:cubicBezTo>
                  <a:pt x="2617357" y="329404"/>
                  <a:pt x="2574682" y="319430"/>
                  <a:pt x="2531498" y="312233"/>
                </a:cubicBezTo>
                <a:cubicBezTo>
                  <a:pt x="2497358" y="306543"/>
                  <a:pt x="2462774" y="303928"/>
                  <a:pt x="2428467" y="299354"/>
                </a:cubicBezTo>
                <a:cubicBezTo>
                  <a:pt x="2398378" y="295342"/>
                  <a:pt x="2368258" y="291465"/>
                  <a:pt x="2338315" y="286475"/>
                </a:cubicBezTo>
                <a:cubicBezTo>
                  <a:pt x="2316723" y="282876"/>
                  <a:pt x="2295512" y="277195"/>
                  <a:pt x="2273920" y="273596"/>
                </a:cubicBezTo>
                <a:cubicBezTo>
                  <a:pt x="2243977" y="268606"/>
                  <a:pt x="2213771" y="265333"/>
                  <a:pt x="2183768" y="260717"/>
                </a:cubicBezTo>
                <a:cubicBezTo>
                  <a:pt x="1951467" y="224978"/>
                  <a:pt x="2277754" y="272304"/>
                  <a:pt x="2016343" y="234959"/>
                </a:cubicBezTo>
                <a:cubicBezTo>
                  <a:pt x="1942233" y="210256"/>
                  <a:pt x="1997902" y="226005"/>
                  <a:pt x="1874675" y="209202"/>
                </a:cubicBezTo>
                <a:cubicBezTo>
                  <a:pt x="1814520" y="200999"/>
                  <a:pt x="1753904" y="195351"/>
                  <a:pt x="1694371" y="183444"/>
                </a:cubicBezTo>
                <a:cubicBezTo>
                  <a:pt x="1672906" y="179151"/>
                  <a:pt x="1651213" y="175874"/>
                  <a:pt x="1629977" y="170565"/>
                </a:cubicBezTo>
                <a:cubicBezTo>
                  <a:pt x="1616807" y="167272"/>
                  <a:pt x="1604437" y="161258"/>
                  <a:pt x="1591340" y="157686"/>
                </a:cubicBezTo>
                <a:cubicBezTo>
                  <a:pt x="1557187" y="148371"/>
                  <a:pt x="1522867" y="139607"/>
                  <a:pt x="1488309" y="131928"/>
                </a:cubicBezTo>
                <a:cubicBezTo>
                  <a:pt x="1449672" y="123342"/>
                  <a:pt x="1410796" y="115770"/>
                  <a:pt x="1372399" y="106171"/>
                </a:cubicBezTo>
                <a:cubicBezTo>
                  <a:pt x="1359229" y="102878"/>
                  <a:pt x="1347153" y="95524"/>
                  <a:pt x="1333762" y="93292"/>
                </a:cubicBezTo>
                <a:cubicBezTo>
                  <a:pt x="1295417" y="86901"/>
                  <a:pt x="1256489" y="84706"/>
                  <a:pt x="1217853" y="80413"/>
                </a:cubicBezTo>
                <a:cubicBezTo>
                  <a:pt x="1058267" y="27218"/>
                  <a:pt x="1140123" y="49543"/>
                  <a:pt x="779971" y="80413"/>
                </a:cubicBezTo>
                <a:cubicBezTo>
                  <a:pt x="764023" y="81780"/>
                  <a:pt x="669352" y="142690"/>
                  <a:pt x="664061" y="144807"/>
                </a:cubicBezTo>
                <a:cubicBezTo>
                  <a:pt x="643737" y="152937"/>
                  <a:pt x="621132" y="153393"/>
                  <a:pt x="599667" y="157686"/>
                </a:cubicBezTo>
                <a:cubicBezTo>
                  <a:pt x="582495" y="166272"/>
                  <a:pt x="564432" y="173269"/>
                  <a:pt x="548151" y="183444"/>
                </a:cubicBezTo>
                <a:cubicBezTo>
                  <a:pt x="529949" y="194820"/>
                  <a:pt x="514102" y="209604"/>
                  <a:pt x="496636" y="222080"/>
                </a:cubicBezTo>
                <a:cubicBezTo>
                  <a:pt x="484041" y="231077"/>
                  <a:pt x="470594" y="238841"/>
                  <a:pt x="457999" y="247838"/>
                </a:cubicBezTo>
                <a:cubicBezTo>
                  <a:pt x="433753" y="265156"/>
                  <a:pt x="386160" y="298660"/>
                  <a:pt x="367847" y="325111"/>
                </a:cubicBezTo>
                <a:cubicBezTo>
                  <a:pt x="196262" y="572955"/>
                  <a:pt x="330086" y="377278"/>
                  <a:pt x="277695" y="492537"/>
                </a:cubicBezTo>
                <a:cubicBezTo>
                  <a:pt x="190531" y="684295"/>
                  <a:pt x="256813" y="503668"/>
                  <a:pt x="187543" y="711478"/>
                </a:cubicBezTo>
                <a:lnTo>
                  <a:pt x="174664" y="750114"/>
                </a:lnTo>
                <a:lnTo>
                  <a:pt x="161785" y="788751"/>
                </a:lnTo>
                <a:cubicBezTo>
                  <a:pt x="166078" y="969055"/>
                  <a:pt x="166656" y="1149486"/>
                  <a:pt x="174664" y="1329664"/>
                </a:cubicBezTo>
                <a:cubicBezTo>
                  <a:pt x="175267" y="1343226"/>
                  <a:pt x="184250" y="1355130"/>
                  <a:pt x="187543" y="1368300"/>
                </a:cubicBezTo>
                <a:cubicBezTo>
                  <a:pt x="192852" y="1389536"/>
                  <a:pt x="196129" y="1411230"/>
                  <a:pt x="200422" y="1432695"/>
                </a:cubicBezTo>
                <a:cubicBezTo>
                  <a:pt x="204715" y="1484210"/>
                  <a:pt x="206317" y="1536021"/>
                  <a:pt x="213301" y="1587241"/>
                </a:cubicBezTo>
                <a:cubicBezTo>
                  <a:pt x="219216" y="1630619"/>
                  <a:pt x="230472" y="1673100"/>
                  <a:pt x="239058" y="1716030"/>
                </a:cubicBezTo>
                <a:lnTo>
                  <a:pt x="251937" y="1780424"/>
                </a:lnTo>
                <a:cubicBezTo>
                  <a:pt x="256230" y="1801889"/>
                  <a:pt x="261217" y="1823226"/>
                  <a:pt x="264816" y="1844818"/>
                </a:cubicBezTo>
                <a:cubicBezTo>
                  <a:pt x="294375" y="2022169"/>
                  <a:pt x="271178" y="1950874"/>
                  <a:pt x="316331" y="2063759"/>
                </a:cubicBezTo>
                <a:cubicBezTo>
                  <a:pt x="320624" y="2089517"/>
                  <a:pt x="325239" y="2115223"/>
                  <a:pt x="329210" y="2141033"/>
                </a:cubicBezTo>
                <a:cubicBezTo>
                  <a:pt x="333826" y="2171036"/>
                  <a:pt x="336409" y="2201365"/>
                  <a:pt x="342089" y="2231185"/>
                </a:cubicBezTo>
                <a:cubicBezTo>
                  <a:pt x="353590" y="2291565"/>
                  <a:pt x="365819" y="2351858"/>
                  <a:pt x="380726" y="2411489"/>
                </a:cubicBezTo>
                <a:cubicBezTo>
                  <a:pt x="397898" y="2480176"/>
                  <a:pt x="412790" y="2549474"/>
                  <a:pt x="432241" y="2617551"/>
                </a:cubicBezTo>
                <a:cubicBezTo>
                  <a:pt x="440827" y="2647602"/>
                  <a:pt x="450419" y="2677383"/>
                  <a:pt x="457999" y="2707703"/>
                </a:cubicBezTo>
                <a:cubicBezTo>
                  <a:pt x="467598" y="2746100"/>
                  <a:pt x="475995" y="2784802"/>
                  <a:pt x="483757" y="2823613"/>
                </a:cubicBezTo>
                <a:cubicBezTo>
                  <a:pt x="488878" y="2849219"/>
                  <a:pt x="489765" y="2875693"/>
                  <a:pt x="496636" y="2900886"/>
                </a:cubicBezTo>
                <a:cubicBezTo>
                  <a:pt x="502719" y="2923190"/>
                  <a:pt x="514493" y="2943554"/>
                  <a:pt x="522393" y="2965280"/>
                </a:cubicBezTo>
                <a:cubicBezTo>
                  <a:pt x="531672" y="2990797"/>
                  <a:pt x="539565" y="3016796"/>
                  <a:pt x="548151" y="3042554"/>
                </a:cubicBezTo>
                <a:cubicBezTo>
                  <a:pt x="552444" y="3072605"/>
                  <a:pt x="556039" y="3102763"/>
                  <a:pt x="561030" y="3132706"/>
                </a:cubicBezTo>
                <a:cubicBezTo>
                  <a:pt x="569205" y="3181755"/>
                  <a:pt x="575211" y="3202307"/>
                  <a:pt x="586788" y="3248616"/>
                </a:cubicBezTo>
                <a:cubicBezTo>
                  <a:pt x="591081" y="3300131"/>
                  <a:pt x="593958" y="3351784"/>
                  <a:pt x="599667" y="3403162"/>
                </a:cubicBezTo>
                <a:cubicBezTo>
                  <a:pt x="602551" y="3429115"/>
                  <a:pt x="611098" y="3454362"/>
                  <a:pt x="612546" y="3480435"/>
                </a:cubicBezTo>
                <a:cubicBezTo>
                  <a:pt x="619919" y="3613151"/>
                  <a:pt x="620134" y="3994899"/>
                  <a:pt x="651182" y="4150137"/>
                </a:cubicBezTo>
                <a:lnTo>
                  <a:pt x="664061" y="4214531"/>
                </a:lnTo>
                <a:cubicBezTo>
                  <a:pt x="673012" y="4304038"/>
                  <a:pt x="668810" y="4324806"/>
                  <a:pt x="689819" y="4394835"/>
                </a:cubicBezTo>
                <a:cubicBezTo>
                  <a:pt x="697621" y="4420841"/>
                  <a:pt x="703435" y="4447824"/>
                  <a:pt x="715577" y="4472109"/>
                </a:cubicBezTo>
                <a:cubicBezTo>
                  <a:pt x="747405" y="4535766"/>
                  <a:pt x="735263" y="4505411"/>
                  <a:pt x="754213" y="4562261"/>
                </a:cubicBezTo>
                <a:cubicBezTo>
                  <a:pt x="771385" y="4540796"/>
                  <a:pt x="786292" y="4517303"/>
                  <a:pt x="805729" y="4497866"/>
                </a:cubicBezTo>
                <a:cubicBezTo>
                  <a:pt x="821703" y="4481892"/>
                  <a:pt x="873944" y="4448097"/>
                  <a:pt x="895881" y="4433472"/>
                </a:cubicBezTo>
                <a:cubicBezTo>
                  <a:pt x="1022147" y="4265116"/>
                  <a:pt x="860162" y="4469191"/>
                  <a:pt x="973154" y="4356199"/>
                </a:cubicBezTo>
                <a:cubicBezTo>
                  <a:pt x="984099" y="4345254"/>
                  <a:pt x="989625" y="4329945"/>
                  <a:pt x="998912" y="4317562"/>
                </a:cubicBezTo>
                <a:cubicBezTo>
                  <a:pt x="1015405" y="4295571"/>
                  <a:pt x="1029995" y="4271557"/>
                  <a:pt x="1050427" y="4253168"/>
                </a:cubicBezTo>
                <a:cubicBezTo>
                  <a:pt x="1073437" y="4232459"/>
                  <a:pt x="1102340" y="4219405"/>
                  <a:pt x="1127701" y="4201652"/>
                </a:cubicBezTo>
                <a:cubicBezTo>
                  <a:pt x="1198582" y="4152036"/>
                  <a:pt x="1153474" y="4171597"/>
                  <a:pt x="1217853" y="4150137"/>
                </a:cubicBezTo>
                <a:cubicBezTo>
                  <a:pt x="1233938" y="4134051"/>
                  <a:pt x="1263174" y="4093296"/>
                  <a:pt x="1295126" y="4098621"/>
                </a:cubicBezTo>
                <a:cubicBezTo>
                  <a:pt x="1310394" y="4101166"/>
                  <a:pt x="1320883" y="4115793"/>
                  <a:pt x="1333762" y="4124379"/>
                </a:cubicBezTo>
                <a:lnTo>
                  <a:pt x="1359520" y="4227410"/>
                </a:lnTo>
                <a:cubicBezTo>
                  <a:pt x="1363813" y="4244582"/>
                  <a:pt x="1369489" y="4261466"/>
                  <a:pt x="1372399" y="4278926"/>
                </a:cubicBezTo>
                <a:lnTo>
                  <a:pt x="1385278" y="4356199"/>
                </a:lnTo>
                <a:cubicBezTo>
                  <a:pt x="1364050" y="4865669"/>
                  <a:pt x="1398716" y="4533892"/>
                  <a:pt x="1359520" y="4716807"/>
                </a:cubicBezTo>
                <a:cubicBezTo>
                  <a:pt x="1327695" y="4865321"/>
                  <a:pt x="1359118" y="4807561"/>
                  <a:pt x="1308005" y="4884233"/>
                </a:cubicBezTo>
                <a:cubicBezTo>
                  <a:pt x="1298153" y="4923642"/>
                  <a:pt x="1299015" y="4944739"/>
                  <a:pt x="1269368" y="4974385"/>
                </a:cubicBezTo>
                <a:cubicBezTo>
                  <a:pt x="1258423" y="4985330"/>
                  <a:pt x="1243610" y="4991556"/>
                  <a:pt x="1230731" y="5000142"/>
                </a:cubicBezTo>
                <a:cubicBezTo>
                  <a:pt x="1217852" y="5017314"/>
                  <a:pt x="1206064" y="5035361"/>
                  <a:pt x="1192095" y="5051658"/>
                </a:cubicBezTo>
                <a:cubicBezTo>
                  <a:pt x="1159061" y="5090198"/>
                  <a:pt x="1083273" y="5151144"/>
                  <a:pt x="1050427" y="5167568"/>
                </a:cubicBezTo>
                <a:cubicBezTo>
                  <a:pt x="1033255" y="5176154"/>
                  <a:pt x="1014535" y="5182167"/>
                  <a:pt x="998912" y="5193326"/>
                </a:cubicBezTo>
                <a:cubicBezTo>
                  <a:pt x="984091" y="5203912"/>
                  <a:pt x="974846" y="5221034"/>
                  <a:pt x="960275" y="5231962"/>
                </a:cubicBezTo>
                <a:cubicBezTo>
                  <a:pt x="940249" y="5246981"/>
                  <a:pt x="917346" y="5257720"/>
                  <a:pt x="895881" y="5270599"/>
                </a:cubicBezTo>
                <a:cubicBezTo>
                  <a:pt x="883002" y="5287771"/>
                  <a:pt x="871213" y="5305817"/>
                  <a:pt x="857244" y="5322114"/>
                </a:cubicBezTo>
                <a:cubicBezTo>
                  <a:pt x="777725" y="5414887"/>
                  <a:pt x="862353" y="5294161"/>
                  <a:pt x="767092" y="5425145"/>
                </a:cubicBezTo>
                <a:cubicBezTo>
                  <a:pt x="748884" y="5450181"/>
                  <a:pt x="730611" y="5475357"/>
                  <a:pt x="715577" y="5502418"/>
                </a:cubicBezTo>
                <a:cubicBezTo>
                  <a:pt x="708984" y="5514285"/>
                  <a:pt x="709433" y="5529268"/>
                  <a:pt x="702698" y="5541055"/>
                </a:cubicBezTo>
                <a:cubicBezTo>
                  <a:pt x="692048" y="5559692"/>
                  <a:pt x="675438" y="5574369"/>
                  <a:pt x="664061" y="5592571"/>
                </a:cubicBezTo>
                <a:cubicBezTo>
                  <a:pt x="653886" y="5608851"/>
                  <a:pt x="647627" y="5627303"/>
                  <a:pt x="638303" y="5644086"/>
                </a:cubicBezTo>
                <a:cubicBezTo>
                  <a:pt x="626146" y="5665968"/>
                  <a:pt x="612546" y="5687015"/>
                  <a:pt x="599667" y="5708480"/>
                </a:cubicBezTo>
                <a:cubicBezTo>
                  <a:pt x="595374" y="5725652"/>
                  <a:pt x="592385" y="5743204"/>
                  <a:pt x="586788" y="5759996"/>
                </a:cubicBezTo>
                <a:cubicBezTo>
                  <a:pt x="556835" y="5849853"/>
                  <a:pt x="568931" y="5797370"/>
                  <a:pt x="535272" y="5875906"/>
                </a:cubicBezTo>
                <a:cubicBezTo>
                  <a:pt x="529924" y="5888384"/>
                  <a:pt x="526686" y="5901663"/>
                  <a:pt x="522393" y="5914542"/>
                </a:cubicBezTo>
                <a:cubicBezTo>
                  <a:pt x="526686" y="6000401"/>
                  <a:pt x="524153" y="6086876"/>
                  <a:pt x="535272" y="6172120"/>
                </a:cubicBezTo>
                <a:cubicBezTo>
                  <a:pt x="537274" y="6187469"/>
                  <a:pt x="554933" y="6196530"/>
                  <a:pt x="561030" y="6210757"/>
                </a:cubicBezTo>
                <a:cubicBezTo>
                  <a:pt x="596199" y="6292817"/>
                  <a:pt x="537117" y="6289877"/>
                  <a:pt x="638303" y="6391061"/>
                </a:cubicBezTo>
                <a:cubicBezTo>
                  <a:pt x="785261" y="6538016"/>
                  <a:pt x="604305" y="6352206"/>
                  <a:pt x="728455" y="6494092"/>
                </a:cubicBezTo>
                <a:cubicBezTo>
                  <a:pt x="766224" y="6537257"/>
                  <a:pt x="786110" y="6551832"/>
                  <a:pt x="831486" y="6584244"/>
                </a:cubicBezTo>
                <a:cubicBezTo>
                  <a:pt x="844081" y="6593241"/>
                  <a:pt x="855439" y="6605107"/>
                  <a:pt x="870123" y="6610002"/>
                </a:cubicBezTo>
                <a:cubicBezTo>
                  <a:pt x="894896" y="6618260"/>
                  <a:pt x="921638" y="6618587"/>
                  <a:pt x="947396" y="6622880"/>
                </a:cubicBezTo>
                <a:cubicBezTo>
                  <a:pt x="981740" y="6614294"/>
                  <a:pt x="1017749" y="6610739"/>
                  <a:pt x="1050427" y="6597123"/>
                </a:cubicBezTo>
                <a:cubicBezTo>
                  <a:pt x="1070241" y="6588867"/>
                  <a:pt x="1084083" y="6570393"/>
                  <a:pt x="1101943" y="6558486"/>
                </a:cubicBezTo>
                <a:cubicBezTo>
                  <a:pt x="1122771" y="6544601"/>
                  <a:pt x="1146311" y="6534868"/>
                  <a:pt x="1166337" y="6519849"/>
                </a:cubicBezTo>
                <a:cubicBezTo>
                  <a:pt x="1250743" y="6456545"/>
                  <a:pt x="1165277" y="6508030"/>
                  <a:pt x="1230731" y="6442576"/>
                </a:cubicBezTo>
                <a:cubicBezTo>
                  <a:pt x="1296971" y="6376336"/>
                  <a:pt x="1297574" y="6410079"/>
                  <a:pt x="1346641" y="6326666"/>
                </a:cubicBezTo>
                <a:cubicBezTo>
                  <a:pt x="1361933" y="6300670"/>
                  <a:pt x="1444711" y="6135489"/>
                  <a:pt x="1462551" y="6081968"/>
                </a:cubicBezTo>
                <a:cubicBezTo>
                  <a:pt x="1473746" y="6048384"/>
                  <a:pt x="1479723" y="6013281"/>
                  <a:pt x="1488309" y="5978937"/>
                </a:cubicBezTo>
                <a:cubicBezTo>
                  <a:pt x="1492602" y="5936007"/>
                  <a:pt x="1496424" y="5893028"/>
                  <a:pt x="1501188" y="5850148"/>
                </a:cubicBezTo>
                <a:cubicBezTo>
                  <a:pt x="1505010" y="5815749"/>
                  <a:pt x="1514067" y="5781728"/>
                  <a:pt x="1514067" y="5747117"/>
                </a:cubicBezTo>
                <a:cubicBezTo>
                  <a:pt x="1514067" y="5682580"/>
                  <a:pt x="1511253" y="5617682"/>
                  <a:pt x="1501188" y="5553934"/>
                </a:cubicBezTo>
                <a:cubicBezTo>
                  <a:pt x="1498194" y="5534970"/>
                  <a:pt x="1484623" y="5519273"/>
                  <a:pt x="1475430" y="5502418"/>
                </a:cubicBezTo>
                <a:cubicBezTo>
                  <a:pt x="1381150" y="5329570"/>
                  <a:pt x="1469941" y="5479968"/>
                  <a:pt x="1372399" y="5360751"/>
                </a:cubicBezTo>
                <a:cubicBezTo>
                  <a:pt x="1349014" y="5332169"/>
                  <a:pt x="1332846" y="5297924"/>
                  <a:pt x="1308005" y="5270599"/>
                </a:cubicBezTo>
                <a:cubicBezTo>
                  <a:pt x="1289514" y="5250259"/>
                  <a:pt x="1263047" y="5238520"/>
                  <a:pt x="1243610" y="5219083"/>
                </a:cubicBezTo>
                <a:cubicBezTo>
                  <a:pt x="1114588" y="5090061"/>
                  <a:pt x="1243842" y="5191257"/>
                  <a:pt x="1114822" y="5077416"/>
                </a:cubicBezTo>
                <a:cubicBezTo>
                  <a:pt x="1064539" y="5033049"/>
                  <a:pt x="1011791" y="4991557"/>
                  <a:pt x="960275" y="4948627"/>
                </a:cubicBezTo>
                <a:cubicBezTo>
                  <a:pt x="934517" y="4927162"/>
                  <a:pt x="910900" y="4902831"/>
                  <a:pt x="883002" y="4884233"/>
                </a:cubicBezTo>
                <a:lnTo>
                  <a:pt x="728455" y="4781202"/>
                </a:lnTo>
                <a:cubicBezTo>
                  <a:pt x="715576" y="4772616"/>
                  <a:pt x="700764" y="4766389"/>
                  <a:pt x="689819" y="4755444"/>
                </a:cubicBezTo>
                <a:cubicBezTo>
                  <a:pt x="676940" y="4742565"/>
                  <a:pt x="666996" y="4725844"/>
                  <a:pt x="651182" y="4716807"/>
                </a:cubicBezTo>
                <a:cubicBezTo>
                  <a:pt x="635814" y="4708025"/>
                  <a:pt x="616839" y="4708221"/>
                  <a:pt x="599667" y="4703928"/>
                </a:cubicBezTo>
                <a:cubicBezTo>
                  <a:pt x="569616" y="4708221"/>
                  <a:pt x="534473" y="4699528"/>
                  <a:pt x="509515" y="4716807"/>
                </a:cubicBezTo>
                <a:cubicBezTo>
                  <a:pt x="474218" y="4741243"/>
                  <a:pt x="432241" y="4819838"/>
                  <a:pt x="432241" y="4819838"/>
                </a:cubicBezTo>
                <a:cubicBezTo>
                  <a:pt x="427948" y="4832717"/>
                  <a:pt x="424129" y="4845764"/>
                  <a:pt x="419362" y="4858475"/>
                </a:cubicBezTo>
                <a:cubicBezTo>
                  <a:pt x="411245" y="4880121"/>
                  <a:pt x="400248" y="4900726"/>
                  <a:pt x="393605" y="4922869"/>
                </a:cubicBezTo>
                <a:cubicBezTo>
                  <a:pt x="386264" y="4947341"/>
                  <a:pt x="371610" y="5043843"/>
                  <a:pt x="367847" y="5064537"/>
                </a:cubicBezTo>
                <a:cubicBezTo>
                  <a:pt x="342737" y="5202639"/>
                  <a:pt x="366769" y="5046325"/>
                  <a:pt x="342089" y="5219083"/>
                </a:cubicBezTo>
                <a:cubicBezTo>
                  <a:pt x="346382" y="5377923"/>
                  <a:pt x="347585" y="5536876"/>
                  <a:pt x="354968" y="5695602"/>
                </a:cubicBezTo>
                <a:cubicBezTo>
                  <a:pt x="356566" y="5729960"/>
                  <a:pt x="375199" y="5801343"/>
                  <a:pt x="380726" y="5837269"/>
                </a:cubicBezTo>
                <a:cubicBezTo>
                  <a:pt x="400291" y="5964443"/>
                  <a:pt x="389586" y="5984190"/>
                  <a:pt x="432241" y="6133483"/>
                </a:cubicBezTo>
                <a:cubicBezTo>
                  <a:pt x="440827" y="6163534"/>
                  <a:pt x="446392" y="6194617"/>
                  <a:pt x="457999" y="6223635"/>
                </a:cubicBezTo>
                <a:cubicBezTo>
                  <a:pt x="463748" y="6238007"/>
                  <a:pt x="475553" y="6249146"/>
                  <a:pt x="483757" y="6262272"/>
                </a:cubicBezTo>
                <a:cubicBezTo>
                  <a:pt x="497024" y="6283499"/>
                  <a:pt x="509514" y="6305201"/>
                  <a:pt x="522393" y="6326666"/>
                </a:cubicBezTo>
                <a:cubicBezTo>
                  <a:pt x="526686" y="6343838"/>
                  <a:pt x="527356" y="6362350"/>
                  <a:pt x="535272" y="6378182"/>
                </a:cubicBezTo>
                <a:cubicBezTo>
                  <a:pt x="553006" y="6413650"/>
                  <a:pt x="598865" y="6454654"/>
                  <a:pt x="625424" y="6481213"/>
                </a:cubicBezTo>
                <a:cubicBezTo>
                  <a:pt x="629717" y="6494092"/>
                  <a:pt x="629822" y="6509249"/>
                  <a:pt x="638303" y="6519849"/>
                </a:cubicBezTo>
                <a:cubicBezTo>
                  <a:pt x="652011" y="6536983"/>
                  <a:pt x="713829" y="6562590"/>
                  <a:pt x="728455" y="6571365"/>
                </a:cubicBezTo>
                <a:cubicBezTo>
                  <a:pt x="900734" y="6674732"/>
                  <a:pt x="689594" y="6573304"/>
                  <a:pt x="960275" y="6687275"/>
                </a:cubicBezTo>
                <a:cubicBezTo>
                  <a:pt x="990407" y="6699962"/>
                  <a:pt x="1018230" y="6720229"/>
                  <a:pt x="1050427" y="6725911"/>
                </a:cubicBezTo>
                <a:lnTo>
                  <a:pt x="1269368" y="6764548"/>
                </a:lnTo>
                <a:cubicBezTo>
                  <a:pt x="1449672" y="6747376"/>
                  <a:pt x="1630504" y="6735046"/>
                  <a:pt x="1810281" y="6713033"/>
                </a:cubicBezTo>
                <a:cubicBezTo>
                  <a:pt x="1924370" y="6699063"/>
                  <a:pt x="1880203" y="6684511"/>
                  <a:pt x="1977706" y="6635759"/>
                </a:cubicBezTo>
                <a:cubicBezTo>
                  <a:pt x="1993538" y="6627843"/>
                  <a:pt x="2012050" y="6627173"/>
                  <a:pt x="2029222" y="6622880"/>
                </a:cubicBezTo>
                <a:cubicBezTo>
                  <a:pt x="2054980" y="6605708"/>
                  <a:pt x="2082059" y="6590371"/>
                  <a:pt x="2106495" y="6571365"/>
                </a:cubicBezTo>
                <a:cubicBezTo>
                  <a:pt x="2120872" y="6560183"/>
                  <a:pt x="2130310" y="6543314"/>
                  <a:pt x="2145131" y="6532728"/>
                </a:cubicBezTo>
                <a:cubicBezTo>
                  <a:pt x="2160754" y="6521569"/>
                  <a:pt x="2180919" y="6517981"/>
                  <a:pt x="2196647" y="6506971"/>
                </a:cubicBezTo>
                <a:cubicBezTo>
                  <a:pt x="2316244" y="6423253"/>
                  <a:pt x="2229197" y="6457484"/>
                  <a:pt x="2312557" y="6429697"/>
                </a:cubicBezTo>
                <a:cubicBezTo>
                  <a:pt x="2439183" y="6331211"/>
                  <a:pt x="2382032" y="6355024"/>
                  <a:pt x="2467103" y="6326666"/>
                </a:cubicBezTo>
                <a:cubicBezTo>
                  <a:pt x="2478762" y="6317922"/>
                  <a:pt x="2538430" y="6271685"/>
                  <a:pt x="2557255" y="6262272"/>
                </a:cubicBezTo>
                <a:cubicBezTo>
                  <a:pt x="2621808" y="6229995"/>
                  <a:pt x="2611683" y="6242079"/>
                  <a:pt x="2673165" y="6223635"/>
                </a:cubicBezTo>
                <a:cubicBezTo>
                  <a:pt x="2714313" y="6211291"/>
                  <a:pt x="2800045" y="6178522"/>
                  <a:pt x="2840591" y="6172120"/>
                </a:cubicBezTo>
                <a:cubicBezTo>
                  <a:pt x="2891652" y="6164058"/>
                  <a:pt x="2943727" y="6164653"/>
                  <a:pt x="2995137" y="6159241"/>
                </a:cubicBezTo>
                <a:cubicBezTo>
                  <a:pt x="3025326" y="6156063"/>
                  <a:pt x="3055238" y="6150655"/>
                  <a:pt x="3085289" y="6146362"/>
                </a:cubicBezTo>
                <a:cubicBezTo>
                  <a:pt x="3226957" y="6150655"/>
                  <a:pt x="3368956" y="6148641"/>
                  <a:pt x="3510292" y="6159241"/>
                </a:cubicBezTo>
                <a:cubicBezTo>
                  <a:pt x="3541458" y="6161578"/>
                  <a:pt x="3569726" y="6179239"/>
                  <a:pt x="3600444" y="6184999"/>
                </a:cubicBezTo>
                <a:cubicBezTo>
                  <a:pt x="3638653" y="6192163"/>
                  <a:pt x="3677955" y="6191815"/>
                  <a:pt x="3716354" y="6197878"/>
                </a:cubicBezTo>
                <a:cubicBezTo>
                  <a:pt x="3759598" y="6204706"/>
                  <a:pt x="3802271" y="6214765"/>
                  <a:pt x="3845143" y="6223635"/>
                </a:cubicBezTo>
                <a:lnTo>
                  <a:pt x="4321661" y="6326666"/>
                </a:lnTo>
                <a:lnTo>
                  <a:pt x="4411813" y="6352424"/>
                </a:lnTo>
                <a:cubicBezTo>
                  <a:pt x="4446018" y="6361546"/>
                  <a:pt x="4480805" y="6368457"/>
                  <a:pt x="4514844" y="6378182"/>
                </a:cubicBezTo>
                <a:cubicBezTo>
                  <a:pt x="4571930" y="6394492"/>
                  <a:pt x="4736160" y="6456642"/>
                  <a:pt x="4759543" y="6468334"/>
                </a:cubicBezTo>
                <a:cubicBezTo>
                  <a:pt x="4852647" y="6514887"/>
                  <a:pt x="4808878" y="6499987"/>
                  <a:pt x="4888331" y="6519849"/>
                </a:cubicBezTo>
                <a:cubicBezTo>
                  <a:pt x="4901210" y="6528435"/>
                  <a:pt x="4913123" y="6538685"/>
                  <a:pt x="4926968" y="6545607"/>
                </a:cubicBezTo>
                <a:cubicBezTo>
                  <a:pt x="4939110" y="6551678"/>
                  <a:pt x="4957124" y="6569087"/>
                  <a:pt x="4965605" y="6558486"/>
                </a:cubicBezTo>
                <a:cubicBezTo>
                  <a:pt x="4981918" y="6538095"/>
                  <a:pt x="4974191" y="6506971"/>
                  <a:pt x="4978484" y="6481213"/>
                </a:cubicBezTo>
                <a:cubicBezTo>
                  <a:pt x="4957114" y="6352994"/>
                  <a:pt x="4955204" y="6304803"/>
                  <a:pt x="4862574" y="6159241"/>
                </a:cubicBezTo>
                <a:lnTo>
                  <a:pt x="4772422" y="6017573"/>
                </a:lnTo>
                <a:cubicBezTo>
                  <a:pt x="4764052" y="6004553"/>
                  <a:pt x="4746664" y="5978937"/>
                  <a:pt x="4746664" y="5978937"/>
                </a:cubicBezTo>
                <a:cubicBezTo>
                  <a:pt x="4707956" y="5862816"/>
                  <a:pt x="4744818" y="5935004"/>
                  <a:pt x="4669391" y="5850148"/>
                </a:cubicBezTo>
                <a:cubicBezTo>
                  <a:pt x="4651129" y="5829603"/>
                  <a:pt x="4637892" y="5804594"/>
                  <a:pt x="4617875" y="5785754"/>
                </a:cubicBezTo>
                <a:cubicBezTo>
                  <a:pt x="4560346" y="5731609"/>
                  <a:pt x="4434437" y="5619854"/>
                  <a:pt x="4347419" y="5579692"/>
                </a:cubicBezTo>
                <a:cubicBezTo>
                  <a:pt x="4327544" y="5570519"/>
                  <a:pt x="4304489" y="5571106"/>
                  <a:pt x="4283024" y="5566813"/>
                </a:cubicBezTo>
                <a:cubicBezTo>
                  <a:pt x="4149942" y="5571106"/>
                  <a:pt x="4016517" y="5569213"/>
                  <a:pt x="3883779" y="5579692"/>
                </a:cubicBezTo>
                <a:cubicBezTo>
                  <a:pt x="3852623" y="5582152"/>
                  <a:pt x="3824103" y="5598523"/>
                  <a:pt x="3793627" y="5605449"/>
                </a:cubicBezTo>
                <a:cubicBezTo>
                  <a:pt x="3729590" y="5620003"/>
                  <a:pt x="3665054" y="5632339"/>
                  <a:pt x="3600444" y="5644086"/>
                </a:cubicBezTo>
                <a:cubicBezTo>
                  <a:pt x="3570578" y="5649516"/>
                  <a:pt x="3540058" y="5651012"/>
                  <a:pt x="3510292" y="5656965"/>
                </a:cubicBezTo>
                <a:cubicBezTo>
                  <a:pt x="3475579" y="5663908"/>
                  <a:pt x="3442123" y="5676571"/>
                  <a:pt x="3407261" y="5682723"/>
                </a:cubicBezTo>
                <a:cubicBezTo>
                  <a:pt x="3368978" y="5689479"/>
                  <a:pt x="3329737" y="5689460"/>
                  <a:pt x="3291351" y="5695602"/>
                </a:cubicBezTo>
                <a:cubicBezTo>
                  <a:pt x="3222344" y="5706643"/>
                  <a:pt x="3154140" y="5722264"/>
                  <a:pt x="3085289" y="5734238"/>
                </a:cubicBezTo>
                <a:cubicBezTo>
                  <a:pt x="3055382" y="5739439"/>
                  <a:pt x="3025188" y="5742824"/>
                  <a:pt x="2995137" y="5747117"/>
                </a:cubicBezTo>
                <a:cubicBezTo>
                  <a:pt x="2969379" y="5755703"/>
                  <a:pt x="2943870" y="5765073"/>
                  <a:pt x="2917864" y="5772875"/>
                </a:cubicBezTo>
                <a:cubicBezTo>
                  <a:pt x="2900910" y="5777961"/>
                  <a:pt x="2882617" y="5778782"/>
                  <a:pt x="2866348" y="5785754"/>
                </a:cubicBezTo>
                <a:cubicBezTo>
                  <a:pt x="2741831" y="5839118"/>
                  <a:pt x="2924098" y="5787415"/>
                  <a:pt x="2776196" y="5824390"/>
                </a:cubicBezTo>
                <a:cubicBezTo>
                  <a:pt x="2754731" y="5837269"/>
                  <a:pt x="2732630" y="5849142"/>
                  <a:pt x="2711802" y="5863027"/>
                </a:cubicBezTo>
                <a:cubicBezTo>
                  <a:pt x="2693942" y="5874934"/>
                  <a:pt x="2678488" y="5890288"/>
                  <a:pt x="2660286" y="5901664"/>
                </a:cubicBezTo>
                <a:cubicBezTo>
                  <a:pt x="2644006" y="5911839"/>
                  <a:pt x="2625943" y="5918835"/>
                  <a:pt x="2608771" y="5927421"/>
                </a:cubicBezTo>
                <a:cubicBezTo>
                  <a:pt x="2595892" y="5940300"/>
                  <a:pt x="2584955" y="5955471"/>
                  <a:pt x="2570134" y="5966058"/>
                </a:cubicBezTo>
                <a:cubicBezTo>
                  <a:pt x="2554512" y="5977217"/>
                  <a:pt x="2533196" y="5979322"/>
                  <a:pt x="2518619" y="5991816"/>
                </a:cubicBezTo>
                <a:cubicBezTo>
                  <a:pt x="2502322" y="6005785"/>
                  <a:pt x="2495160" y="6028153"/>
                  <a:pt x="2479982" y="6043331"/>
                </a:cubicBezTo>
                <a:cubicBezTo>
                  <a:pt x="2469037" y="6054276"/>
                  <a:pt x="2454225" y="6060503"/>
                  <a:pt x="2441346" y="6069089"/>
                </a:cubicBezTo>
                <a:cubicBezTo>
                  <a:pt x="2370750" y="6210279"/>
                  <a:pt x="2463974" y="6037409"/>
                  <a:pt x="2376951" y="6159241"/>
                </a:cubicBezTo>
                <a:cubicBezTo>
                  <a:pt x="2365792" y="6174864"/>
                  <a:pt x="2362352" y="6195134"/>
                  <a:pt x="2351193" y="6210757"/>
                </a:cubicBezTo>
                <a:cubicBezTo>
                  <a:pt x="2340607" y="6225578"/>
                  <a:pt x="2323143" y="6234572"/>
                  <a:pt x="2312557" y="6249393"/>
                </a:cubicBezTo>
                <a:cubicBezTo>
                  <a:pt x="2301398" y="6265016"/>
                  <a:pt x="2293929" y="6283083"/>
                  <a:pt x="2286799" y="6300909"/>
                </a:cubicBezTo>
                <a:cubicBezTo>
                  <a:pt x="2256197" y="6377412"/>
                  <a:pt x="2267135" y="6363290"/>
                  <a:pt x="2248162" y="6429697"/>
                </a:cubicBezTo>
                <a:cubicBezTo>
                  <a:pt x="2244433" y="6442750"/>
                  <a:pt x="2239577" y="6455455"/>
                  <a:pt x="2235284" y="6468334"/>
                </a:cubicBezTo>
                <a:cubicBezTo>
                  <a:pt x="2241809" y="6553163"/>
                  <a:pt x="2229508" y="6668619"/>
                  <a:pt x="2299678" y="6738790"/>
                </a:cubicBezTo>
                <a:cubicBezTo>
                  <a:pt x="2396453" y="6835567"/>
                  <a:pt x="2301961" y="6749403"/>
                  <a:pt x="2415588" y="6828942"/>
                </a:cubicBezTo>
                <a:cubicBezTo>
                  <a:pt x="2438107" y="6844705"/>
                  <a:pt x="2456791" y="6865700"/>
                  <a:pt x="2479982" y="6880458"/>
                </a:cubicBezTo>
                <a:cubicBezTo>
                  <a:pt x="2504278" y="6895919"/>
                  <a:pt x="2531899" y="6905442"/>
                  <a:pt x="2557255" y="6919095"/>
                </a:cubicBezTo>
                <a:cubicBezTo>
                  <a:pt x="2653403" y="6970867"/>
                  <a:pt x="2642396" y="6977470"/>
                  <a:pt x="2750439" y="7009247"/>
                </a:cubicBezTo>
                <a:cubicBezTo>
                  <a:pt x="2836492" y="7034557"/>
                  <a:pt x="2882730" y="7037052"/>
                  <a:pt x="2969379" y="7047883"/>
                </a:cubicBezTo>
                <a:cubicBezTo>
                  <a:pt x="3196637" y="7032211"/>
                  <a:pt x="3302776" y="7036918"/>
                  <a:pt x="3497413" y="6996368"/>
                </a:cubicBezTo>
                <a:cubicBezTo>
                  <a:pt x="3774206" y="6938702"/>
                  <a:pt x="3529442" y="6979858"/>
                  <a:pt x="3832264" y="6893337"/>
                </a:cubicBezTo>
                <a:cubicBezTo>
                  <a:pt x="3891365" y="6876451"/>
                  <a:pt x="3953467" y="6871586"/>
                  <a:pt x="4012568" y="6854700"/>
                </a:cubicBezTo>
                <a:cubicBezTo>
                  <a:pt x="4073932" y="6837167"/>
                  <a:pt x="4131699" y="6808493"/>
                  <a:pt x="4192872" y="6790306"/>
                </a:cubicBezTo>
                <a:cubicBezTo>
                  <a:pt x="4290683" y="6761227"/>
                  <a:pt x="4393541" y="6748863"/>
                  <a:pt x="4489086" y="6713033"/>
                </a:cubicBezTo>
                <a:cubicBezTo>
                  <a:pt x="4789604" y="6600338"/>
                  <a:pt x="4413510" y="6738225"/>
                  <a:pt x="4682270" y="6648638"/>
                </a:cubicBezTo>
                <a:cubicBezTo>
                  <a:pt x="4853187" y="6591665"/>
                  <a:pt x="4652327" y="6653220"/>
                  <a:pt x="4798179" y="6597123"/>
                </a:cubicBezTo>
                <a:cubicBezTo>
                  <a:pt x="4836191" y="6582503"/>
                  <a:pt x="4879166" y="6579440"/>
                  <a:pt x="4914089" y="6558486"/>
                </a:cubicBezTo>
                <a:cubicBezTo>
                  <a:pt x="4954799" y="6534060"/>
                  <a:pt x="4986885" y="6512569"/>
                  <a:pt x="5029999" y="6494092"/>
                </a:cubicBezTo>
                <a:cubicBezTo>
                  <a:pt x="5042477" y="6488744"/>
                  <a:pt x="5056158" y="6486561"/>
                  <a:pt x="5068636" y="6481213"/>
                </a:cubicBezTo>
                <a:cubicBezTo>
                  <a:pt x="5086282" y="6473650"/>
                  <a:pt x="5101938" y="6461526"/>
                  <a:pt x="5120151" y="6455455"/>
                </a:cubicBezTo>
                <a:cubicBezTo>
                  <a:pt x="5140918" y="6448533"/>
                  <a:pt x="5163081" y="6446869"/>
                  <a:pt x="5184546" y="6442576"/>
                </a:cubicBezTo>
                <a:cubicBezTo>
                  <a:pt x="5201718" y="6433990"/>
                  <a:pt x="5217672" y="6422335"/>
                  <a:pt x="5236061" y="6416818"/>
                </a:cubicBezTo>
                <a:cubicBezTo>
                  <a:pt x="5261073" y="6409315"/>
                  <a:pt x="5287642" y="6408611"/>
                  <a:pt x="5313334" y="6403940"/>
                </a:cubicBezTo>
                <a:cubicBezTo>
                  <a:pt x="5334871" y="6400024"/>
                  <a:pt x="5356107" y="6394475"/>
                  <a:pt x="5377729" y="6391061"/>
                </a:cubicBezTo>
                <a:cubicBezTo>
                  <a:pt x="5641787" y="6349367"/>
                  <a:pt x="5479729" y="6376121"/>
                  <a:pt x="5764095" y="6352424"/>
                </a:cubicBezTo>
                <a:cubicBezTo>
                  <a:pt x="5798586" y="6349550"/>
                  <a:pt x="5832752" y="6343589"/>
                  <a:pt x="5867126" y="6339545"/>
                </a:cubicBezTo>
                <a:cubicBezTo>
                  <a:pt x="6151043" y="6306143"/>
                  <a:pt x="5825507" y="6346357"/>
                  <a:pt x="6086067" y="6313787"/>
                </a:cubicBezTo>
                <a:cubicBezTo>
                  <a:pt x="6274957" y="6318080"/>
                  <a:pt x="6464112" y="6315784"/>
                  <a:pt x="6652737" y="6326666"/>
                </a:cubicBezTo>
                <a:cubicBezTo>
                  <a:pt x="6688079" y="6328705"/>
                  <a:pt x="6720906" y="6346272"/>
                  <a:pt x="6755768" y="6352424"/>
                </a:cubicBezTo>
                <a:cubicBezTo>
                  <a:pt x="6794051" y="6359180"/>
                  <a:pt x="6833041" y="6361010"/>
                  <a:pt x="6871678" y="6365303"/>
                </a:cubicBezTo>
                <a:cubicBezTo>
                  <a:pt x="6914608" y="6378182"/>
                  <a:pt x="6957123" y="6392534"/>
                  <a:pt x="7000467" y="6403940"/>
                </a:cubicBezTo>
                <a:cubicBezTo>
                  <a:pt x="7170068" y="6448572"/>
                  <a:pt x="7160731" y="6424687"/>
                  <a:pt x="7386833" y="6481213"/>
                </a:cubicBezTo>
                <a:lnTo>
                  <a:pt x="7489864" y="6506971"/>
                </a:lnTo>
                <a:cubicBezTo>
                  <a:pt x="7567137" y="6502678"/>
                  <a:pt x="7645540" y="6507937"/>
                  <a:pt x="7721684" y="6494092"/>
                </a:cubicBezTo>
                <a:cubicBezTo>
                  <a:pt x="7745104" y="6489834"/>
                  <a:pt x="7811787" y="6415252"/>
                  <a:pt x="7824715" y="6403940"/>
                </a:cubicBezTo>
                <a:cubicBezTo>
                  <a:pt x="7840869" y="6389805"/>
                  <a:pt x="7859933" y="6379272"/>
                  <a:pt x="7876230" y="6365303"/>
                </a:cubicBezTo>
                <a:cubicBezTo>
                  <a:pt x="7890059" y="6353450"/>
                  <a:pt x="7901038" y="6338519"/>
                  <a:pt x="7914867" y="6326666"/>
                </a:cubicBezTo>
                <a:cubicBezTo>
                  <a:pt x="7931164" y="6312697"/>
                  <a:pt x="7951204" y="6303208"/>
                  <a:pt x="7966382" y="6288030"/>
                </a:cubicBezTo>
                <a:cubicBezTo>
                  <a:pt x="7981560" y="6272852"/>
                  <a:pt x="7991050" y="6252811"/>
                  <a:pt x="8005019" y="6236514"/>
                </a:cubicBezTo>
                <a:cubicBezTo>
                  <a:pt x="8098169" y="6127839"/>
                  <a:pt x="7976463" y="6305384"/>
                  <a:pt x="8108050" y="6094847"/>
                </a:cubicBezTo>
                <a:cubicBezTo>
                  <a:pt x="8115610" y="6057046"/>
                  <a:pt x="8118956" y="6026471"/>
                  <a:pt x="8133808" y="5991816"/>
                </a:cubicBezTo>
                <a:cubicBezTo>
                  <a:pt x="8141371" y="5974170"/>
                  <a:pt x="8150979" y="5957472"/>
                  <a:pt x="8159565" y="5940300"/>
                </a:cubicBezTo>
                <a:cubicBezTo>
                  <a:pt x="8155272" y="5927421"/>
                  <a:pt x="8154216" y="5912959"/>
                  <a:pt x="8146686" y="5901664"/>
                </a:cubicBezTo>
                <a:cubicBezTo>
                  <a:pt x="8136583" y="5886509"/>
                  <a:pt x="8121879" y="5874880"/>
                  <a:pt x="8108050" y="5863027"/>
                </a:cubicBezTo>
                <a:cubicBezTo>
                  <a:pt x="8091753" y="5849058"/>
                  <a:pt x="8075171" y="5835040"/>
                  <a:pt x="8056534" y="5824390"/>
                </a:cubicBezTo>
                <a:cubicBezTo>
                  <a:pt x="8035207" y="5812203"/>
                  <a:pt x="7969813" y="5801895"/>
                  <a:pt x="7953503" y="5798633"/>
                </a:cubicBezTo>
                <a:cubicBezTo>
                  <a:pt x="7921474" y="5777280"/>
                  <a:pt x="7900702" y="5761124"/>
                  <a:pt x="7863351" y="5747117"/>
                </a:cubicBezTo>
                <a:cubicBezTo>
                  <a:pt x="7846778" y="5740902"/>
                  <a:pt x="7828790" y="5739324"/>
                  <a:pt x="7811836" y="5734238"/>
                </a:cubicBezTo>
                <a:cubicBezTo>
                  <a:pt x="7785830" y="5726436"/>
                  <a:pt x="7760903" y="5715065"/>
                  <a:pt x="7734562" y="5708480"/>
                </a:cubicBezTo>
                <a:lnTo>
                  <a:pt x="7631531" y="5682723"/>
                </a:lnTo>
                <a:cubicBezTo>
                  <a:pt x="7597188" y="5687016"/>
                  <a:pt x="7559817" y="5680865"/>
                  <a:pt x="7528501" y="5695602"/>
                </a:cubicBezTo>
                <a:cubicBezTo>
                  <a:pt x="7442952" y="5735860"/>
                  <a:pt x="7421215" y="5774255"/>
                  <a:pt x="7373954" y="5837269"/>
                </a:cubicBezTo>
                <a:cubicBezTo>
                  <a:pt x="7360673" y="5877111"/>
                  <a:pt x="7348196" y="5907848"/>
                  <a:pt x="7348196" y="5953179"/>
                </a:cubicBezTo>
                <a:cubicBezTo>
                  <a:pt x="7348196" y="6026285"/>
                  <a:pt x="7350230" y="6099822"/>
                  <a:pt x="7361075" y="6172120"/>
                </a:cubicBezTo>
                <a:cubicBezTo>
                  <a:pt x="7363371" y="6187427"/>
                  <a:pt x="7379911" y="6196913"/>
                  <a:pt x="7386833" y="6210757"/>
                </a:cubicBezTo>
                <a:cubicBezTo>
                  <a:pt x="7392904" y="6222899"/>
                  <a:pt x="7392977" y="6237606"/>
                  <a:pt x="7399712" y="6249393"/>
                </a:cubicBezTo>
                <a:cubicBezTo>
                  <a:pt x="7428704" y="6300130"/>
                  <a:pt x="7455058" y="6316660"/>
                  <a:pt x="7502743" y="6352424"/>
                </a:cubicBezTo>
                <a:cubicBezTo>
                  <a:pt x="7525754" y="6369682"/>
                  <a:pt x="7587058" y="6406421"/>
                  <a:pt x="7605774" y="6416818"/>
                </a:cubicBezTo>
                <a:cubicBezTo>
                  <a:pt x="7622557" y="6426142"/>
                  <a:pt x="7638829" y="6437302"/>
                  <a:pt x="7657289" y="6442576"/>
                </a:cubicBezTo>
                <a:cubicBezTo>
                  <a:pt x="7720710" y="6460697"/>
                  <a:pt x="7808701" y="6471566"/>
                  <a:pt x="7876230" y="6481213"/>
                </a:cubicBezTo>
                <a:lnTo>
                  <a:pt x="8404264" y="6455455"/>
                </a:lnTo>
                <a:cubicBezTo>
                  <a:pt x="8434561" y="6453561"/>
                  <a:pt x="8464295" y="6446341"/>
                  <a:pt x="8494416" y="6442576"/>
                </a:cubicBezTo>
                <a:cubicBezTo>
                  <a:pt x="8718180" y="6414605"/>
                  <a:pt x="8496818" y="6448614"/>
                  <a:pt x="8764872" y="6403940"/>
                </a:cubicBezTo>
                <a:cubicBezTo>
                  <a:pt x="8777751" y="6395354"/>
                  <a:pt x="8792564" y="6389127"/>
                  <a:pt x="8803509" y="6378182"/>
                </a:cubicBezTo>
                <a:cubicBezTo>
                  <a:pt x="8841850" y="6339841"/>
                  <a:pt x="8862543" y="6238116"/>
                  <a:pt x="8880782" y="6210757"/>
                </a:cubicBezTo>
                <a:cubicBezTo>
                  <a:pt x="8889368" y="6197878"/>
                  <a:pt x="8900253" y="6186265"/>
                  <a:pt x="8906540" y="6172120"/>
                </a:cubicBezTo>
                <a:cubicBezTo>
                  <a:pt x="8932057" y="6114707"/>
                  <a:pt x="8945004" y="6037666"/>
                  <a:pt x="8958055" y="5978937"/>
                </a:cubicBezTo>
                <a:cubicBezTo>
                  <a:pt x="8984673" y="5632903"/>
                  <a:pt x="8978396" y="5785943"/>
                  <a:pt x="8958055" y="5206204"/>
                </a:cubicBezTo>
                <a:cubicBezTo>
                  <a:pt x="8955549" y="5134773"/>
                  <a:pt x="8945204" y="5025947"/>
                  <a:pt x="8906540" y="4961506"/>
                </a:cubicBezTo>
                <a:cubicBezTo>
                  <a:pt x="8893661" y="4940041"/>
                  <a:pt x="8879771" y="4919151"/>
                  <a:pt x="8867903" y="4897111"/>
                </a:cubicBezTo>
                <a:cubicBezTo>
                  <a:pt x="8798299" y="4767846"/>
                  <a:pt x="8848256" y="4825947"/>
                  <a:pt x="8777751" y="4755444"/>
                </a:cubicBezTo>
                <a:cubicBezTo>
                  <a:pt x="8773458" y="4738272"/>
                  <a:pt x="8773654" y="4719296"/>
                  <a:pt x="8764872" y="4703928"/>
                </a:cubicBezTo>
                <a:cubicBezTo>
                  <a:pt x="8755836" y="4688114"/>
                  <a:pt x="8737418" y="4679669"/>
                  <a:pt x="8726236" y="4665292"/>
                </a:cubicBezTo>
                <a:cubicBezTo>
                  <a:pt x="8707230" y="4640856"/>
                  <a:pt x="8691892" y="4613776"/>
                  <a:pt x="8674720" y="4588018"/>
                </a:cubicBezTo>
                <a:lnTo>
                  <a:pt x="8674720" y="4588018"/>
                </a:lnTo>
                <a:cubicBezTo>
                  <a:pt x="8666134" y="4570846"/>
                  <a:pt x="8658487" y="4553172"/>
                  <a:pt x="8648962" y="4536503"/>
                </a:cubicBezTo>
                <a:cubicBezTo>
                  <a:pt x="8641283" y="4523064"/>
                  <a:pt x="8630127" y="4511710"/>
                  <a:pt x="8623205" y="4497866"/>
                </a:cubicBezTo>
                <a:cubicBezTo>
                  <a:pt x="8613966" y="4479388"/>
                  <a:pt x="8601574" y="4424222"/>
                  <a:pt x="8597447" y="4407714"/>
                </a:cubicBezTo>
                <a:cubicBezTo>
                  <a:pt x="8601740" y="4356199"/>
                  <a:pt x="8603494" y="4304408"/>
                  <a:pt x="8610326" y="4253168"/>
                </a:cubicBezTo>
                <a:cubicBezTo>
                  <a:pt x="8615459" y="4214669"/>
                  <a:pt x="8630086" y="4208927"/>
                  <a:pt x="8648962" y="4175895"/>
                </a:cubicBezTo>
                <a:cubicBezTo>
                  <a:pt x="8658487" y="4159226"/>
                  <a:pt x="8667157" y="4142026"/>
                  <a:pt x="8674720" y="4124379"/>
                </a:cubicBezTo>
                <a:cubicBezTo>
                  <a:pt x="8690433" y="4087716"/>
                  <a:pt x="8682418" y="4078045"/>
                  <a:pt x="8713357" y="4047106"/>
                </a:cubicBezTo>
                <a:cubicBezTo>
                  <a:pt x="8724302" y="4036161"/>
                  <a:pt x="8741048" y="4032293"/>
                  <a:pt x="8751993" y="4021348"/>
                </a:cubicBezTo>
                <a:cubicBezTo>
                  <a:pt x="8866412" y="3906929"/>
                  <a:pt x="8690264" y="4036744"/>
                  <a:pt x="8867903" y="3918317"/>
                </a:cubicBezTo>
                <a:lnTo>
                  <a:pt x="8906540" y="3892559"/>
                </a:lnTo>
                <a:lnTo>
                  <a:pt x="8958055" y="3815286"/>
                </a:lnTo>
                <a:cubicBezTo>
                  <a:pt x="8966641" y="3802407"/>
                  <a:pt x="8974526" y="3789032"/>
                  <a:pt x="8983813" y="3776649"/>
                </a:cubicBezTo>
                <a:cubicBezTo>
                  <a:pt x="9031737" y="3712751"/>
                  <a:pt x="9010544" y="3742994"/>
                  <a:pt x="9048208" y="3686497"/>
                </a:cubicBezTo>
                <a:cubicBezTo>
                  <a:pt x="9052501" y="3673618"/>
                  <a:pt x="9055739" y="3660339"/>
                  <a:pt x="9061086" y="3647861"/>
                </a:cubicBezTo>
                <a:cubicBezTo>
                  <a:pt x="9080694" y="3602109"/>
                  <a:pt x="9086733" y="3596511"/>
                  <a:pt x="9112602" y="3557709"/>
                </a:cubicBezTo>
                <a:cubicBezTo>
                  <a:pt x="9116895" y="3536244"/>
                  <a:pt x="9119721" y="3514433"/>
                  <a:pt x="9125481" y="3493314"/>
                </a:cubicBezTo>
                <a:cubicBezTo>
                  <a:pt x="9132625" y="3467120"/>
                  <a:pt x="9142653" y="3441799"/>
                  <a:pt x="9151239" y="3416041"/>
                </a:cubicBezTo>
                <a:cubicBezTo>
                  <a:pt x="9155532" y="3403162"/>
                  <a:pt x="9160824" y="3390574"/>
                  <a:pt x="9164117" y="3377404"/>
                </a:cubicBezTo>
                <a:lnTo>
                  <a:pt x="9176996" y="3325889"/>
                </a:lnTo>
                <a:cubicBezTo>
                  <a:pt x="9181289" y="3270081"/>
                  <a:pt x="9184568" y="3214185"/>
                  <a:pt x="9189875" y="3158464"/>
                </a:cubicBezTo>
                <a:cubicBezTo>
                  <a:pt x="9193156" y="3124009"/>
                  <a:pt x="9202754" y="3090044"/>
                  <a:pt x="9202754" y="3055433"/>
                </a:cubicBezTo>
                <a:cubicBezTo>
                  <a:pt x="9202754" y="2724847"/>
                  <a:pt x="9197561" y="2394256"/>
                  <a:pt x="9189875" y="2063759"/>
                </a:cubicBezTo>
                <a:cubicBezTo>
                  <a:pt x="9188971" y="2024895"/>
                  <a:pt x="9183752" y="1986132"/>
                  <a:pt x="9176996" y="1947849"/>
                </a:cubicBezTo>
                <a:cubicBezTo>
                  <a:pt x="9170844" y="1912987"/>
                  <a:pt x="9156245" y="1879863"/>
                  <a:pt x="9151239" y="1844818"/>
                </a:cubicBezTo>
                <a:cubicBezTo>
                  <a:pt x="9127464" y="1678391"/>
                  <a:pt x="9154851" y="1831706"/>
                  <a:pt x="9099723" y="1638757"/>
                </a:cubicBezTo>
                <a:cubicBezTo>
                  <a:pt x="9091137" y="1608706"/>
                  <a:pt x="9086898" y="1577056"/>
                  <a:pt x="9073965" y="1548604"/>
                </a:cubicBezTo>
                <a:cubicBezTo>
                  <a:pt x="9022326" y="1434998"/>
                  <a:pt x="8957223" y="1327790"/>
                  <a:pt x="8906540" y="1213754"/>
                </a:cubicBezTo>
                <a:cubicBezTo>
                  <a:pt x="8790367" y="952367"/>
                  <a:pt x="8932820" y="1247852"/>
                  <a:pt x="8764872" y="981934"/>
                </a:cubicBezTo>
                <a:cubicBezTo>
                  <a:pt x="8739242" y="941353"/>
                  <a:pt x="8724291" y="894818"/>
                  <a:pt x="8700478" y="853145"/>
                </a:cubicBezTo>
                <a:cubicBezTo>
                  <a:pt x="8478972" y="465510"/>
                  <a:pt x="8639871" y="737994"/>
                  <a:pt x="8494416" y="544052"/>
                </a:cubicBezTo>
                <a:cubicBezTo>
                  <a:pt x="8475842" y="519286"/>
                  <a:pt x="8462240" y="490952"/>
                  <a:pt x="8442901" y="466779"/>
                </a:cubicBezTo>
                <a:cubicBezTo>
                  <a:pt x="8427730" y="447816"/>
                  <a:pt x="8407377" y="433540"/>
                  <a:pt x="8391385" y="415264"/>
                </a:cubicBezTo>
                <a:cubicBezTo>
                  <a:pt x="8366208" y="386490"/>
                  <a:pt x="8354205" y="350326"/>
                  <a:pt x="8314112" y="337990"/>
                </a:cubicBezTo>
                <a:cubicBezTo>
                  <a:pt x="8272268" y="325115"/>
                  <a:pt x="8185323" y="312233"/>
                  <a:pt x="8185323" y="312233"/>
                </a:cubicBezTo>
                <a:cubicBezTo>
                  <a:pt x="8120929" y="316526"/>
                  <a:pt x="8054055" y="306901"/>
                  <a:pt x="7992140" y="325111"/>
                </a:cubicBezTo>
                <a:cubicBezTo>
                  <a:pt x="7973721" y="330528"/>
                  <a:pt x="7976260" y="360164"/>
                  <a:pt x="7966382" y="376627"/>
                </a:cubicBezTo>
                <a:cubicBezTo>
                  <a:pt x="7950455" y="403172"/>
                  <a:pt x="7932039" y="428142"/>
                  <a:pt x="7914867" y="453900"/>
                </a:cubicBezTo>
                <a:cubicBezTo>
                  <a:pt x="7884485" y="499474"/>
                  <a:pt x="7886175" y="502410"/>
                  <a:pt x="7837593" y="544052"/>
                </a:cubicBezTo>
                <a:cubicBezTo>
                  <a:pt x="7825841" y="554125"/>
                  <a:pt x="7810709" y="559737"/>
                  <a:pt x="7798957" y="569810"/>
                </a:cubicBezTo>
                <a:cubicBezTo>
                  <a:pt x="7780519" y="585614"/>
                  <a:pt x="7766404" y="606155"/>
                  <a:pt x="7747441" y="621326"/>
                </a:cubicBezTo>
                <a:cubicBezTo>
                  <a:pt x="7723268" y="640665"/>
                  <a:pt x="7695529" y="655088"/>
                  <a:pt x="7670168" y="672841"/>
                </a:cubicBezTo>
                <a:cubicBezTo>
                  <a:pt x="7652583" y="685150"/>
                  <a:pt x="7636855" y="700102"/>
                  <a:pt x="7618653" y="711478"/>
                </a:cubicBezTo>
                <a:cubicBezTo>
                  <a:pt x="7568079" y="743087"/>
                  <a:pt x="7520685" y="782770"/>
                  <a:pt x="7464106" y="801630"/>
                </a:cubicBezTo>
                <a:cubicBezTo>
                  <a:pt x="7412591" y="818802"/>
                  <a:pt x="7361773" y="838227"/>
                  <a:pt x="7309560" y="853145"/>
                </a:cubicBezTo>
                <a:cubicBezTo>
                  <a:pt x="7279509" y="861731"/>
                  <a:pt x="7249861" y="871875"/>
                  <a:pt x="7219408" y="878903"/>
                </a:cubicBezTo>
                <a:cubicBezTo>
                  <a:pt x="7193963" y="884775"/>
                  <a:pt x="7167826" y="887111"/>
                  <a:pt x="7142134" y="891782"/>
                </a:cubicBezTo>
                <a:cubicBezTo>
                  <a:pt x="7120597" y="895698"/>
                  <a:pt x="7099277" y="900745"/>
                  <a:pt x="7077740" y="904661"/>
                </a:cubicBezTo>
                <a:cubicBezTo>
                  <a:pt x="7052048" y="909332"/>
                  <a:pt x="7025958" y="911875"/>
                  <a:pt x="7000467" y="917540"/>
                </a:cubicBezTo>
                <a:cubicBezTo>
                  <a:pt x="6987215" y="920485"/>
                  <a:pt x="6975269" y="928498"/>
                  <a:pt x="6961830" y="930418"/>
                </a:cubicBezTo>
                <a:cubicBezTo>
                  <a:pt x="6914889" y="937124"/>
                  <a:pt x="6867255" y="937757"/>
                  <a:pt x="6820162" y="943297"/>
                </a:cubicBezTo>
                <a:cubicBezTo>
                  <a:pt x="6798473" y="945849"/>
                  <a:pt x="6703801" y="962729"/>
                  <a:pt x="6678495" y="969055"/>
                </a:cubicBezTo>
                <a:cubicBezTo>
                  <a:pt x="6648175" y="976635"/>
                  <a:pt x="6618902" y="988264"/>
                  <a:pt x="6588343" y="994813"/>
                </a:cubicBezTo>
                <a:cubicBezTo>
                  <a:pt x="6558661" y="1001173"/>
                  <a:pt x="6528085" y="1002417"/>
                  <a:pt x="6498191" y="1007692"/>
                </a:cubicBezTo>
                <a:cubicBezTo>
                  <a:pt x="6455077" y="1015300"/>
                  <a:pt x="6412586" y="1026252"/>
                  <a:pt x="6369402" y="1033449"/>
                </a:cubicBezTo>
                <a:cubicBezTo>
                  <a:pt x="6323977" y="1041020"/>
                  <a:pt x="6157458" y="1058525"/>
                  <a:pt x="6124703" y="1059207"/>
                </a:cubicBezTo>
                <a:lnTo>
                  <a:pt x="5029999" y="1072086"/>
                </a:lnTo>
                <a:cubicBezTo>
                  <a:pt x="4961312" y="1076379"/>
                  <a:pt x="4892747" y="1086239"/>
                  <a:pt x="4823937" y="1084965"/>
                </a:cubicBezTo>
                <a:cubicBezTo>
                  <a:pt x="4660607" y="1081940"/>
                  <a:pt x="4497536" y="1070074"/>
                  <a:pt x="4334540" y="1059207"/>
                </a:cubicBezTo>
                <a:cubicBezTo>
                  <a:pt x="4304251" y="1057188"/>
                  <a:pt x="4274509" y="1050093"/>
                  <a:pt x="4244388" y="1046328"/>
                </a:cubicBezTo>
                <a:cubicBezTo>
                  <a:pt x="4205814" y="1041506"/>
                  <a:pt x="4167115" y="1037742"/>
                  <a:pt x="4128478" y="1033449"/>
                </a:cubicBezTo>
                <a:cubicBezTo>
                  <a:pt x="4059791" y="1016277"/>
                  <a:pt x="3991729" y="996374"/>
                  <a:pt x="3922416" y="981934"/>
                </a:cubicBezTo>
                <a:cubicBezTo>
                  <a:pt x="3888533" y="974875"/>
                  <a:pt x="3853076" y="976982"/>
                  <a:pt x="3819385" y="969055"/>
                </a:cubicBezTo>
                <a:cubicBezTo>
                  <a:pt x="3779741" y="959727"/>
                  <a:pt x="3742716" y="941318"/>
                  <a:pt x="3703475" y="930418"/>
                </a:cubicBezTo>
                <a:cubicBezTo>
                  <a:pt x="3665340" y="919825"/>
                  <a:pt x="3626051" y="913898"/>
                  <a:pt x="3587565" y="904661"/>
                </a:cubicBezTo>
                <a:cubicBezTo>
                  <a:pt x="3518719" y="888138"/>
                  <a:pt x="3449580" y="872595"/>
                  <a:pt x="3381503" y="853145"/>
                </a:cubicBezTo>
                <a:cubicBezTo>
                  <a:pt x="3321402" y="835973"/>
                  <a:pt x="3262491" y="813889"/>
                  <a:pt x="3201199" y="801630"/>
                </a:cubicBezTo>
                <a:cubicBezTo>
                  <a:pt x="3042644" y="769919"/>
                  <a:pt x="3115750" y="782063"/>
                  <a:pt x="2982258" y="762993"/>
                </a:cubicBezTo>
                <a:cubicBezTo>
                  <a:pt x="2896399" y="775872"/>
                  <a:pt x="2809938" y="785234"/>
                  <a:pt x="2724681" y="801630"/>
                </a:cubicBezTo>
                <a:cubicBezTo>
                  <a:pt x="2653569" y="815305"/>
                  <a:pt x="2636179" y="837719"/>
                  <a:pt x="2570134" y="866024"/>
                </a:cubicBezTo>
                <a:cubicBezTo>
                  <a:pt x="2536421" y="880473"/>
                  <a:pt x="2501900" y="893062"/>
                  <a:pt x="2467103" y="904661"/>
                </a:cubicBezTo>
                <a:cubicBezTo>
                  <a:pt x="2409882" y="923735"/>
                  <a:pt x="2280356" y="957534"/>
                  <a:pt x="2222405" y="981934"/>
                </a:cubicBezTo>
                <a:cubicBezTo>
                  <a:pt x="2178169" y="1000559"/>
                  <a:pt x="2136992" y="1025781"/>
                  <a:pt x="2093616" y="1046328"/>
                </a:cubicBezTo>
                <a:cubicBezTo>
                  <a:pt x="2055405" y="1064428"/>
                  <a:pt x="2015963" y="1079841"/>
                  <a:pt x="1977706" y="1097844"/>
                </a:cubicBezTo>
                <a:cubicBezTo>
                  <a:pt x="1835216" y="1164898"/>
                  <a:pt x="1915677" y="1130254"/>
                  <a:pt x="1784523" y="1200875"/>
                </a:cubicBezTo>
                <a:cubicBezTo>
                  <a:pt x="1759167" y="1214528"/>
                  <a:pt x="1732125" y="1225001"/>
                  <a:pt x="1707250" y="1239511"/>
                </a:cubicBezTo>
                <a:cubicBezTo>
                  <a:pt x="1697153" y="1245401"/>
                  <a:pt x="1595780" y="1312345"/>
                  <a:pt x="1578461" y="1329664"/>
                </a:cubicBezTo>
                <a:cubicBezTo>
                  <a:pt x="1563283" y="1344842"/>
                  <a:pt x="1555002" y="1366001"/>
                  <a:pt x="1539824" y="1381179"/>
                </a:cubicBezTo>
                <a:cubicBezTo>
                  <a:pt x="1528879" y="1392124"/>
                  <a:pt x="1513079" y="1397028"/>
                  <a:pt x="1501188" y="1406937"/>
                </a:cubicBezTo>
                <a:cubicBezTo>
                  <a:pt x="1487196" y="1418597"/>
                  <a:pt x="1476258" y="1433579"/>
                  <a:pt x="1462551" y="1445573"/>
                </a:cubicBezTo>
                <a:cubicBezTo>
                  <a:pt x="1441864" y="1463674"/>
                  <a:pt x="1417594" y="1477652"/>
                  <a:pt x="1398157" y="1497089"/>
                </a:cubicBezTo>
                <a:cubicBezTo>
                  <a:pt x="1378720" y="1516526"/>
                  <a:pt x="1366078" y="1542046"/>
                  <a:pt x="1346641" y="1561483"/>
                </a:cubicBezTo>
                <a:cubicBezTo>
                  <a:pt x="1327204" y="1580920"/>
                  <a:pt x="1304766" y="1597235"/>
                  <a:pt x="1282247" y="1612999"/>
                </a:cubicBezTo>
                <a:cubicBezTo>
                  <a:pt x="1256538" y="1630995"/>
                  <a:pt x="1197944" y="1663847"/>
                  <a:pt x="1166337" y="1677393"/>
                </a:cubicBezTo>
                <a:cubicBezTo>
                  <a:pt x="1153859" y="1682741"/>
                  <a:pt x="1140580" y="1685979"/>
                  <a:pt x="1127701" y="1690272"/>
                </a:cubicBezTo>
                <a:cubicBezTo>
                  <a:pt x="934784" y="1545584"/>
                  <a:pt x="1198981" y="1747526"/>
                  <a:pt x="1037548" y="1612999"/>
                </a:cubicBezTo>
                <a:cubicBezTo>
                  <a:pt x="819113" y="1430970"/>
                  <a:pt x="1023977" y="1625185"/>
                  <a:pt x="792850" y="1394058"/>
                </a:cubicBezTo>
                <a:cubicBezTo>
                  <a:pt x="775678" y="1376886"/>
                  <a:pt x="761540" y="1356013"/>
                  <a:pt x="741334" y="1342542"/>
                </a:cubicBezTo>
                <a:lnTo>
                  <a:pt x="664061" y="1291027"/>
                </a:lnTo>
                <a:cubicBezTo>
                  <a:pt x="659768" y="1278148"/>
                  <a:pt x="654754" y="1265487"/>
                  <a:pt x="651182" y="1252390"/>
                </a:cubicBezTo>
                <a:cubicBezTo>
                  <a:pt x="641867" y="1218237"/>
                  <a:pt x="625424" y="1149359"/>
                  <a:pt x="625424" y="1149359"/>
                </a:cubicBezTo>
                <a:cubicBezTo>
                  <a:pt x="629717" y="1102137"/>
                  <a:pt x="632036" y="1054693"/>
                  <a:pt x="638303" y="1007692"/>
                </a:cubicBezTo>
                <a:cubicBezTo>
                  <a:pt x="643336" y="969943"/>
                  <a:pt x="654127" y="952309"/>
                  <a:pt x="664061" y="917540"/>
                </a:cubicBezTo>
                <a:cubicBezTo>
                  <a:pt x="689071" y="830005"/>
                  <a:pt x="662206" y="890238"/>
                  <a:pt x="715577" y="775872"/>
                </a:cubicBezTo>
                <a:cubicBezTo>
                  <a:pt x="774846" y="648867"/>
                  <a:pt x="745085" y="706228"/>
                  <a:pt x="805729" y="621326"/>
                </a:cubicBezTo>
                <a:cubicBezTo>
                  <a:pt x="814726" y="608731"/>
                  <a:pt x="819837" y="592882"/>
                  <a:pt x="831486" y="582689"/>
                </a:cubicBezTo>
                <a:cubicBezTo>
                  <a:pt x="890792" y="530796"/>
                  <a:pt x="902120" y="538647"/>
                  <a:pt x="960275" y="505416"/>
                </a:cubicBezTo>
                <a:cubicBezTo>
                  <a:pt x="1107744" y="421149"/>
                  <a:pt x="877739" y="547562"/>
                  <a:pt x="1037548" y="441021"/>
                </a:cubicBezTo>
                <a:cubicBezTo>
                  <a:pt x="1048844" y="433491"/>
                  <a:pt x="1062957" y="431195"/>
                  <a:pt x="1076185" y="428142"/>
                </a:cubicBezTo>
                <a:cubicBezTo>
                  <a:pt x="1200170" y="399531"/>
                  <a:pt x="1199576" y="402985"/>
                  <a:pt x="1320884" y="389506"/>
                </a:cubicBezTo>
                <a:lnTo>
                  <a:pt x="2518619" y="402385"/>
                </a:lnTo>
                <a:cubicBezTo>
                  <a:pt x="2604572" y="403906"/>
                  <a:pt x="2690230" y="415264"/>
                  <a:pt x="2776196" y="415264"/>
                </a:cubicBezTo>
                <a:cubicBezTo>
                  <a:pt x="3029517" y="415264"/>
                  <a:pt x="3282765" y="406678"/>
                  <a:pt x="3536050" y="402385"/>
                </a:cubicBezTo>
                <a:cubicBezTo>
                  <a:pt x="3566101" y="398092"/>
                  <a:pt x="3596753" y="396868"/>
                  <a:pt x="3626202" y="389506"/>
                </a:cubicBezTo>
                <a:cubicBezTo>
                  <a:pt x="3665713" y="379628"/>
                  <a:pt x="3742112" y="350869"/>
                  <a:pt x="3742112" y="350869"/>
                </a:cubicBezTo>
                <a:cubicBezTo>
                  <a:pt x="3734378" y="319934"/>
                  <a:pt x="3731269" y="282952"/>
                  <a:pt x="3703475" y="260717"/>
                </a:cubicBezTo>
                <a:cubicBezTo>
                  <a:pt x="3692875" y="252236"/>
                  <a:pt x="3677317" y="253186"/>
                  <a:pt x="3664839" y="247838"/>
                </a:cubicBezTo>
                <a:cubicBezTo>
                  <a:pt x="3528267" y="189307"/>
                  <a:pt x="3708669" y="256224"/>
                  <a:pt x="3548929" y="196323"/>
                </a:cubicBezTo>
                <a:cubicBezTo>
                  <a:pt x="3536218" y="191556"/>
                  <a:pt x="3523683" y="185676"/>
                  <a:pt x="3510292" y="183444"/>
                </a:cubicBezTo>
                <a:cubicBezTo>
                  <a:pt x="3471946" y="177053"/>
                  <a:pt x="3433242" y="171630"/>
                  <a:pt x="3394382" y="170565"/>
                </a:cubicBezTo>
                <a:cubicBezTo>
                  <a:pt x="3119702" y="163039"/>
                  <a:pt x="2844883" y="161979"/>
                  <a:pt x="2570134" y="157686"/>
                </a:cubicBezTo>
                <a:lnTo>
                  <a:pt x="2299678" y="144807"/>
                </a:lnTo>
                <a:cubicBezTo>
                  <a:pt x="2239522" y="141369"/>
                  <a:pt x="2179579" y="134369"/>
                  <a:pt x="2119374" y="131928"/>
                </a:cubicBezTo>
                <a:lnTo>
                  <a:pt x="1346641" y="106171"/>
                </a:lnTo>
                <a:cubicBezTo>
                  <a:pt x="1286540" y="101878"/>
                  <a:pt x="1226260" y="99600"/>
                  <a:pt x="1166337" y="93292"/>
                </a:cubicBezTo>
                <a:cubicBezTo>
                  <a:pt x="1144568" y="91000"/>
                  <a:pt x="1123578" y="83742"/>
                  <a:pt x="1101943" y="80413"/>
                </a:cubicBezTo>
                <a:cubicBezTo>
                  <a:pt x="1067735" y="75150"/>
                  <a:pt x="1033256" y="71827"/>
                  <a:pt x="998912" y="67534"/>
                </a:cubicBezTo>
                <a:cubicBezTo>
                  <a:pt x="949629" y="51106"/>
                  <a:pt x="918785" y="38629"/>
                  <a:pt x="870123" y="28897"/>
                </a:cubicBezTo>
                <a:cubicBezTo>
                  <a:pt x="808219" y="16516"/>
                  <a:pt x="753140" y="11055"/>
                  <a:pt x="689819" y="3140"/>
                </a:cubicBezTo>
                <a:cubicBezTo>
                  <a:pt x="608253" y="7433"/>
                  <a:pt x="525213" y="0"/>
                  <a:pt x="445120" y="16018"/>
                </a:cubicBezTo>
                <a:cubicBezTo>
                  <a:pt x="431808" y="18680"/>
                  <a:pt x="432241" y="41079"/>
                  <a:pt x="432241" y="54655"/>
                </a:cubicBezTo>
                <a:cubicBezTo>
                  <a:pt x="432241" y="102072"/>
                  <a:pt x="436381" y="149718"/>
                  <a:pt x="445120" y="196323"/>
                </a:cubicBezTo>
                <a:cubicBezTo>
                  <a:pt x="449380" y="219045"/>
                  <a:pt x="460539" y="240040"/>
                  <a:pt x="470878" y="260717"/>
                </a:cubicBezTo>
                <a:cubicBezTo>
                  <a:pt x="503042" y="325043"/>
                  <a:pt x="552861" y="388351"/>
                  <a:pt x="612546" y="428142"/>
                </a:cubicBezTo>
                <a:cubicBezTo>
                  <a:pt x="656778" y="457631"/>
                  <a:pt x="671506" y="469757"/>
                  <a:pt x="728455" y="492537"/>
                </a:cubicBezTo>
                <a:cubicBezTo>
                  <a:pt x="744889" y="499111"/>
                  <a:pt x="763397" y="499201"/>
                  <a:pt x="779971" y="505416"/>
                </a:cubicBezTo>
                <a:cubicBezTo>
                  <a:pt x="897027" y="549311"/>
                  <a:pt x="752024" y="517621"/>
                  <a:pt x="921639" y="569810"/>
                </a:cubicBezTo>
                <a:cubicBezTo>
                  <a:pt x="960103" y="581645"/>
                  <a:pt x="1107360" y="593534"/>
                  <a:pt x="1127701" y="595568"/>
                </a:cubicBezTo>
                <a:cubicBezTo>
                  <a:pt x="1262150" y="622458"/>
                  <a:pt x="1175694" y="608252"/>
                  <a:pt x="1411036" y="621326"/>
                </a:cubicBezTo>
                <a:lnTo>
                  <a:pt x="1655734" y="634204"/>
                </a:lnTo>
                <a:lnTo>
                  <a:pt x="2235284" y="608447"/>
                </a:lnTo>
                <a:cubicBezTo>
                  <a:pt x="2301770" y="604418"/>
                  <a:pt x="2519904" y="581780"/>
                  <a:pt x="2621650" y="569810"/>
                </a:cubicBezTo>
                <a:cubicBezTo>
                  <a:pt x="2656024" y="565766"/>
                  <a:pt x="2690165" y="559488"/>
                  <a:pt x="2724681" y="556931"/>
                </a:cubicBezTo>
                <a:cubicBezTo>
                  <a:pt x="2806137" y="550897"/>
                  <a:pt x="2887813" y="548345"/>
                  <a:pt x="2969379" y="544052"/>
                </a:cubicBezTo>
                <a:cubicBezTo>
                  <a:pt x="3003723" y="535466"/>
                  <a:pt x="3037548" y="524447"/>
                  <a:pt x="3072410" y="518295"/>
                </a:cubicBezTo>
                <a:cubicBezTo>
                  <a:pt x="3110693" y="511539"/>
                  <a:pt x="3149787" y="510554"/>
                  <a:pt x="3188320" y="505416"/>
                </a:cubicBezTo>
                <a:cubicBezTo>
                  <a:pt x="3214204" y="501965"/>
                  <a:pt x="3239784" y="496508"/>
                  <a:pt x="3265593" y="492537"/>
                </a:cubicBezTo>
                <a:cubicBezTo>
                  <a:pt x="3295596" y="487921"/>
                  <a:pt x="3325979" y="485611"/>
                  <a:pt x="3355746" y="479658"/>
                </a:cubicBezTo>
                <a:cubicBezTo>
                  <a:pt x="3582506" y="434306"/>
                  <a:pt x="3453249" y="459422"/>
                  <a:pt x="3600444" y="415264"/>
                </a:cubicBezTo>
                <a:cubicBezTo>
                  <a:pt x="3645316" y="401803"/>
                  <a:pt x="3669083" y="400011"/>
                  <a:pt x="3716354" y="389506"/>
                </a:cubicBezTo>
                <a:cubicBezTo>
                  <a:pt x="3733633" y="385666"/>
                  <a:pt x="3750698" y="380920"/>
                  <a:pt x="3767870" y="376627"/>
                </a:cubicBezTo>
                <a:cubicBezTo>
                  <a:pt x="3863356" y="312969"/>
                  <a:pt x="3814787" y="331182"/>
                  <a:pt x="3909537" y="312233"/>
                </a:cubicBezTo>
                <a:cubicBezTo>
                  <a:pt x="3922416" y="303647"/>
                  <a:pt x="3934330" y="293397"/>
                  <a:pt x="3948174" y="286475"/>
                </a:cubicBezTo>
                <a:cubicBezTo>
                  <a:pt x="3966322" y="277401"/>
                  <a:pt x="4025195" y="255269"/>
                  <a:pt x="4051205" y="247838"/>
                </a:cubicBezTo>
                <a:cubicBezTo>
                  <a:pt x="4068224" y="242975"/>
                  <a:pt x="4086051" y="240912"/>
                  <a:pt x="4102720" y="234959"/>
                </a:cubicBezTo>
                <a:cubicBezTo>
                  <a:pt x="4146263" y="219408"/>
                  <a:pt x="4188416" y="200202"/>
                  <a:pt x="4231509" y="183444"/>
                </a:cubicBezTo>
                <a:cubicBezTo>
                  <a:pt x="4265694" y="170150"/>
                  <a:pt x="4298085" y="148858"/>
                  <a:pt x="4334540" y="144807"/>
                </a:cubicBezTo>
                <a:lnTo>
                  <a:pt x="4450450" y="131928"/>
                </a:lnTo>
                <a:cubicBezTo>
                  <a:pt x="4559436" y="104681"/>
                  <a:pt x="4503042" y="115542"/>
                  <a:pt x="4695148" y="106171"/>
                </a:cubicBezTo>
                <a:cubicBezTo>
                  <a:pt x="4806715" y="100729"/>
                  <a:pt x="4918382" y="97585"/>
                  <a:pt x="5029999" y="93292"/>
                </a:cubicBezTo>
                <a:lnTo>
                  <a:pt x="5480760" y="106171"/>
                </a:lnTo>
                <a:cubicBezTo>
                  <a:pt x="5511081" y="107615"/>
                  <a:pt x="5540601" y="117411"/>
                  <a:pt x="5570912" y="119049"/>
                </a:cubicBezTo>
                <a:cubicBezTo>
                  <a:pt x="5699584" y="126004"/>
                  <a:pt x="5828489" y="127635"/>
                  <a:pt x="5957278" y="131928"/>
                </a:cubicBezTo>
                <a:lnTo>
                  <a:pt x="6240613" y="170565"/>
                </a:lnTo>
                <a:lnTo>
                  <a:pt x="6446675" y="196323"/>
                </a:lnTo>
                <a:cubicBezTo>
                  <a:pt x="6520025" y="206802"/>
                  <a:pt x="6564929" y="213755"/>
                  <a:pt x="6639858" y="222080"/>
                </a:cubicBezTo>
                <a:cubicBezTo>
                  <a:pt x="6682738" y="226844"/>
                  <a:pt x="6725717" y="230666"/>
                  <a:pt x="6768647" y="234959"/>
                </a:cubicBezTo>
                <a:cubicBezTo>
                  <a:pt x="7148309" y="319329"/>
                  <a:pt x="6623438" y="207061"/>
                  <a:pt x="7000467" y="273596"/>
                </a:cubicBezTo>
                <a:cubicBezTo>
                  <a:pt x="7035329" y="279748"/>
                  <a:pt x="7068668" y="293021"/>
                  <a:pt x="7103498" y="299354"/>
                </a:cubicBezTo>
                <a:cubicBezTo>
                  <a:pt x="7163230" y="310214"/>
                  <a:pt x="7223701" y="316525"/>
                  <a:pt x="7283802" y="325111"/>
                </a:cubicBezTo>
                <a:lnTo>
                  <a:pt x="7412591" y="363748"/>
                </a:lnTo>
                <a:cubicBezTo>
                  <a:pt x="7429610" y="368611"/>
                  <a:pt x="7447087" y="371764"/>
                  <a:pt x="7464106" y="376627"/>
                </a:cubicBezTo>
                <a:cubicBezTo>
                  <a:pt x="7477159" y="380357"/>
                  <a:pt x="7489740" y="385605"/>
                  <a:pt x="7502743" y="389506"/>
                </a:cubicBezTo>
                <a:cubicBezTo>
                  <a:pt x="7532678" y="398487"/>
                  <a:pt x="7563246" y="405381"/>
                  <a:pt x="7592895" y="415264"/>
                </a:cubicBezTo>
                <a:cubicBezTo>
                  <a:pt x="7614827" y="422575"/>
                  <a:pt x="7635563" y="433121"/>
                  <a:pt x="7657289" y="441021"/>
                </a:cubicBezTo>
                <a:cubicBezTo>
                  <a:pt x="7682805" y="450300"/>
                  <a:pt x="7709751" y="455752"/>
                  <a:pt x="7734562" y="466779"/>
                </a:cubicBezTo>
                <a:cubicBezTo>
                  <a:pt x="7833111" y="510579"/>
                  <a:pt x="7837442" y="516961"/>
                  <a:pt x="7927746" y="544052"/>
                </a:cubicBezTo>
                <a:cubicBezTo>
                  <a:pt x="7944700" y="549138"/>
                  <a:pt x="7962344" y="551726"/>
                  <a:pt x="7979261" y="556931"/>
                </a:cubicBezTo>
                <a:cubicBezTo>
                  <a:pt x="8018187" y="568908"/>
                  <a:pt x="8055785" y="585203"/>
                  <a:pt x="8095171" y="595568"/>
                </a:cubicBezTo>
                <a:cubicBezTo>
                  <a:pt x="8137509" y="606710"/>
                  <a:pt x="8223960" y="621326"/>
                  <a:pt x="8223960" y="621326"/>
                </a:cubicBezTo>
                <a:cubicBezTo>
                  <a:pt x="8326991" y="617033"/>
                  <a:pt x="8430195" y="615794"/>
                  <a:pt x="8533053" y="608447"/>
                </a:cubicBezTo>
                <a:cubicBezTo>
                  <a:pt x="8550708" y="607186"/>
                  <a:pt x="8567614" y="600654"/>
                  <a:pt x="8584568" y="595568"/>
                </a:cubicBezTo>
                <a:cubicBezTo>
                  <a:pt x="8610574" y="587766"/>
                  <a:pt x="8661841" y="569810"/>
                  <a:pt x="8661841" y="569810"/>
                </a:cubicBezTo>
                <a:cubicBezTo>
                  <a:pt x="8666134" y="556931"/>
                  <a:pt x="8669372" y="543651"/>
                  <a:pt x="8674720" y="531173"/>
                </a:cubicBezTo>
                <a:cubicBezTo>
                  <a:pt x="8682283" y="513527"/>
                  <a:pt x="8694407" y="497871"/>
                  <a:pt x="8700478" y="479658"/>
                </a:cubicBezTo>
                <a:cubicBezTo>
                  <a:pt x="8707400" y="458892"/>
                  <a:pt x="8708608" y="436632"/>
                  <a:pt x="8713357" y="415264"/>
                </a:cubicBezTo>
                <a:cubicBezTo>
                  <a:pt x="8717197" y="397985"/>
                  <a:pt x="8721943" y="380920"/>
                  <a:pt x="8726236" y="363748"/>
                </a:cubicBezTo>
                <a:cubicBezTo>
                  <a:pt x="8721943" y="350869"/>
                  <a:pt x="8723786" y="333802"/>
                  <a:pt x="8713357" y="325111"/>
                </a:cubicBezTo>
                <a:cubicBezTo>
                  <a:pt x="8637606" y="261985"/>
                  <a:pt x="8581705" y="232479"/>
                  <a:pt x="8494416" y="209202"/>
                </a:cubicBezTo>
                <a:cubicBezTo>
                  <a:pt x="8456173" y="199004"/>
                  <a:pt x="8417143" y="192030"/>
                  <a:pt x="8378506" y="183444"/>
                </a:cubicBezTo>
                <a:lnTo>
                  <a:pt x="7953503" y="209202"/>
                </a:lnTo>
                <a:cubicBezTo>
                  <a:pt x="7913611" y="212271"/>
                  <a:pt x="7852400" y="228198"/>
                  <a:pt x="7811836" y="234959"/>
                </a:cubicBezTo>
                <a:cubicBezTo>
                  <a:pt x="7781893" y="239950"/>
                  <a:pt x="7751687" y="243222"/>
                  <a:pt x="7721684" y="247838"/>
                </a:cubicBezTo>
                <a:cubicBezTo>
                  <a:pt x="7695874" y="251809"/>
                  <a:pt x="7670220" y="256746"/>
                  <a:pt x="7644410" y="260717"/>
                </a:cubicBezTo>
                <a:cubicBezTo>
                  <a:pt x="7614407" y="265333"/>
                  <a:pt x="7584024" y="267643"/>
                  <a:pt x="7554258" y="273596"/>
                </a:cubicBezTo>
                <a:cubicBezTo>
                  <a:pt x="7519545" y="280539"/>
                  <a:pt x="7485380" y="290039"/>
                  <a:pt x="7451227" y="299354"/>
                </a:cubicBezTo>
                <a:cubicBezTo>
                  <a:pt x="7438130" y="302926"/>
                  <a:pt x="7425843" y="309288"/>
                  <a:pt x="7412591" y="312233"/>
                </a:cubicBezTo>
                <a:cubicBezTo>
                  <a:pt x="7387100" y="317898"/>
                  <a:pt x="7361075" y="320818"/>
                  <a:pt x="7335317" y="325111"/>
                </a:cubicBezTo>
                <a:cubicBezTo>
                  <a:pt x="7322438" y="333697"/>
                  <a:pt x="7303603" y="337025"/>
                  <a:pt x="7296681" y="350869"/>
                </a:cubicBezTo>
                <a:cubicBezTo>
                  <a:pt x="7280849" y="382532"/>
                  <a:pt x="7270923" y="453900"/>
                  <a:pt x="7270923" y="453900"/>
                </a:cubicBezTo>
                <a:cubicBezTo>
                  <a:pt x="7279509" y="509709"/>
                  <a:pt x="7281569" y="566921"/>
                  <a:pt x="7296681" y="621326"/>
                </a:cubicBezTo>
                <a:cubicBezTo>
                  <a:pt x="7303381" y="645445"/>
                  <a:pt x="7320768" y="665351"/>
                  <a:pt x="7335317" y="685720"/>
                </a:cubicBezTo>
                <a:cubicBezTo>
                  <a:pt x="7451705" y="848663"/>
                  <a:pt x="7500840" y="925436"/>
                  <a:pt x="7657289" y="1046328"/>
                </a:cubicBezTo>
                <a:cubicBezTo>
                  <a:pt x="7692263" y="1073353"/>
                  <a:pt x="7735103" y="1088313"/>
                  <a:pt x="7773199" y="1110723"/>
                </a:cubicBezTo>
                <a:cubicBezTo>
                  <a:pt x="7808107" y="1131257"/>
                  <a:pt x="7840298" y="1156432"/>
                  <a:pt x="7876230" y="1175117"/>
                </a:cubicBezTo>
                <a:cubicBezTo>
                  <a:pt x="7947791" y="1212328"/>
                  <a:pt x="8019487" y="1250264"/>
                  <a:pt x="8095171" y="1278148"/>
                </a:cubicBezTo>
                <a:cubicBezTo>
                  <a:pt x="8183150" y="1310561"/>
                  <a:pt x="8365627" y="1355421"/>
                  <a:pt x="8365627" y="1355421"/>
                </a:cubicBezTo>
                <a:cubicBezTo>
                  <a:pt x="8460072" y="1351128"/>
                  <a:pt x="8554721" y="1350081"/>
                  <a:pt x="8648962" y="1342542"/>
                </a:cubicBezTo>
                <a:cubicBezTo>
                  <a:pt x="8662494" y="1341459"/>
                  <a:pt x="8676303" y="1337194"/>
                  <a:pt x="8687599" y="1329664"/>
                </a:cubicBezTo>
                <a:cubicBezTo>
                  <a:pt x="8784076" y="1265347"/>
                  <a:pt x="8673001" y="1308772"/>
                  <a:pt x="8764872" y="1278148"/>
                </a:cubicBezTo>
                <a:cubicBezTo>
                  <a:pt x="8773458" y="1265269"/>
                  <a:pt x="8779685" y="1250456"/>
                  <a:pt x="8790630" y="1239511"/>
                </a:cubicBezTo>
                <a:cubicBezTo>
                  <a:pt x="8801575" y="1228566"/>
                  <a:pt x="8819358" y="1225645"/>
                  <a:pt x="8829267" y="1213754"/>
                </a:cubicBezTo>
                <a:cubicBezTo>
                  <a:pt x="8841558" y="1199005"/>
                  <a:pt x="8843031" y="1177230"/>
                  <a:pt x="8855024" y="1162238"/>
                </a:cubicBezTo>
                <a:cubicBezTo>
                  <a:pt x="8918203" y="1083264"/>
                  <a:pt x="8906571" y="1093541"/>
                  <a:pt x="8970934" y="1072086"/>
                </a:cubicBezTo>
                <a:cubicBezTo>
                  <a:pt x="9005278" y="1076379"/>
                  <a:pt x="9041661" y="1072540"/>
                  <a:pt x="9073965" y="1084965"/>
                </a:cubicBezTo>
                <a:cubicBezTo>
                  <a:pt x="9124364" y="1104349"/>
                  <a:pt x="9154763" y="1156408"/>
                  <a:pt x="9176996" y="1200875"/>
                </a:cubicBezTo>
                <a:cubicBezTo>
                  <a:pt x="9183067" y="1213017"/>
                  <a:pt x="9185582" y="1226632"/>
                  <a:pt x="9189875" y="1239511"/>
                </a:cubicBezTo>
                <a:cubicBezTo>
                  <a:pt x="9168410" y="1256683"/>
                  <a:pt x="9148353" y="1275779"/>
                  <a:pt x="9125481" y="1291027"/>
                </a:cubicBezTo>
                <a:cubicBezTo>
                  <a:pt x="9096683" y="1310226"/>
                  <a:pt x="9065803" y="1326133"/>
                  <a:pt x="9035329" y="1342542"/>
                </a:cubicBezTo>
                <a:cubicBezTo>
                  <a:pt x="8991877" y="1365939"/>
                  <a:pt x="8912929" y="1403735"/>
                  <a:pt x="8867903" y="1419816"/>
                </a:cubicBezTo>
                <a:cubicBezTo>
                  <a:pt x="8838471" y="1430328"/>
                  <a:pt x="8807400" y="1435690"/>
                  <a:pt x="8777751" y="1445573"/>
                </a:cubicBezTo>
                <a:cubicBezTo>
                  <a:pt x="8617537" y="1498977"/>
                  <a:pt x="8734832" y="1475622"/>
                  <a:pt x="8584568" y="1497089"/>
                </a:cubicBezTo>
                <a:cubicBezTo>
                  <a:pt x="8515881" y="1518554"/>
                  <a:pt x="8448626" y="1545301"/>
                  <a:pt x="8378506" y="1561483"/>
                </a:cubicBezTo>
                <a:cubicBezTo>
                  <a:pt x="8336467" y="1571184"/>
                  <a:pt x="8292582" y="1569463"/>
                  <a:pt x="8249717" y="1574362"/>
                </a:cubicBezTo>
                <a:cubicBezTo>
                  <a:pt x="8142322" y="1586636"/>
                  <a:pt x="8035396" y="1603213"/>
                  <a:pt x="7927746" y="1612999"/>
                </a:cubicBezTo>
                <a:cubicBezTo>
                  <a:pt x="7730335" y="1630946"/>
                  <a:pt x="7833356" y="1622241"/>
                  <a:pt x="7618653" y="1638757"/>
                </a:cubicBezTo>
                <a:lnTo>
                  <a:pt x="6614101" y="1600120"/>
                </a:lnTo>
                <a:lnTo>
                  <a:pt x="5635306" y="1574362"/>
                </a:lnTo>
                <a:cubicBezTo>
                  <a:pt x="5618134" y="1570069"/>
                  <a:pt x="5601098" y="1565192"/>
                  <a:pt x="5583791" y="1561483"/>
                </a:cubicBezTo>
                <a:cubicBezTo>
                  <a:pt x="5540983" y="1552310"/>
                  <a:pt x="5496535" y="1549570"/>
                  <a:pt x="5455002" y="1535726"/>
                </a:cubicBezTo>
                <a:cubicBezTo>
                  <a:pt x="5392969" y="1515048"/>
                  <a:pt x="5334799" y="1484210"/>
                  <a:pt x="5274698" y="1458452"/>
                </a:cubicBezTo>
                <a:cubicBezTo>
                  <a:pt x="5244647" y="1445573"/>
                  <a:pt x="5214267" y="1433438"/>
                  <a:pt x="5184546" y="1419816"/>
                </a:cubicBezTo>
                <a:cubicBezTo>
                  <a:pt x="4845117" y="1264245"/>
                  <a:pt x="5080222" y="1374434"/>
                  <a:pt x="4849695" y="1252390"/>
                </a:cubicBezTo>
                <a:cubicBezTo>
                  <a:pt x="4815760" y="1234424"/>
                  <a:pt x="4778753" y="1221962"/>
                  <a:pt x="4746664" y="1200875"/>
                </a:cubicBezTo>
                <a:cubicBezTo>
                  <a:pt x="4628217" y="1123039"/>
                  <a:pt x="4515349" y="1037020"/>
                  <a:pt x="4398934" y="956176"/>
                </a:cubicBezTo>
                <a:cubicBezTo>
                  <a:pt x="4360793" y="929689"/>
                  <a:pt x="4321347" y="905124"/>
                  <a:pt x="4283024" y="878903"/>
                </a:cubicBezTo>
                <a:cubicBezTo>
                  <a:pt x="4239776" y="849312"/>
                  <a:pt x="4200548" y="813269"/>
                  <a:pt x="4154236" y="788751"/>
                </a:cubicBezTo>
                <a:cubicBezTo>
                  <a:pt x="4081256" y="750114"/>
                  <a:pt x="4006104" y="715327"/>
                  <a:pt x="3935295" y="672841"/>
                </a:cubicBezTo>
                <a:cubicBezTo>
                  <a:pt x="3894579" y="648411"/>
                  <a:pt x="3862504" y="626926"/>
                  <a:pt x="3819385" y="608447"/>
                </a:cubicBezTo>
                <a:cubicBezTo>
                  <a:pt x="3793517" y="597361"/>
                  <a:pt x="3755376" y="589225"/>
                  <a:pt x="3729233" y="582689"/>
                </a:cubicBezTo>
                <a:cubicBezTo>
                  <a:pt x="3536888" y="591432"/>
                  <a:pt x="3409649" y="585018"/>
                  <a:pt x="3226957" y="634204"/>
                </a:cubicBezTo>
                <a:cubicBezTo>
                  <a:pt x="3186130" y="645196"/>
                  <a:pt x="3151365" y="672988"/>
                  <a:pt x="3111047" y="685720"/>
                </a:cubicBezTo>
                <a:cubicBezTo>
                  <a:pt x="3069299" y="698904"/>
                  <a:pt x="3024847" y="701338"/>
                  <a:pt x="2982258" y="711478"/>
                </a:cubicBezTo>
                <a:cubicBezTo>
                  <a:pt x="2934642" y="722815"/>
                  <a:pt x="2886912" y="734297"/>
                  <a:pt x="2840591" y="750114"/>
                </a:cubicBezTo>
                <a:cubicBezTo>
                  <a:pt x="2710777" y="794441"/>
                  <a:pt x="2588131" y="862024"/>
                  <a:pt x="2454224" y="891782"/>
                </a:cubicBezTo>
                <a:cubicBezTo>
                  <a:pt x="2377405" y="908853"/>
                  <a:pt x="2321413" y="918880"/>
                  <a:pt x="2248162" y="943297"/>
                </a:cubicBezTo>
                <a:cubicBezTo>
                  <a:pt x="2226230" y="950608"/>
                  <a:pt x="2205911" y="962412"/>
                  <a:pt x="2183768" y="969055"/>
                </a:cubicBezTo>
                <a:cubicBezTo>
                  <a:pt x="2147028" y="980077"/>
                  <a:pt x="2114734" y="977815"/>
                  <a:pt x="2080737" y="994813"/>
                </a:cubicBezTo>
                <a:cubicBezTo>
                  <a:pt x="1855004" y="1107678"/>
                  <a:pt x="2158935" y="964248"/>
                  <a:pt x="1964827" y="1072086"/>
                </a:cubicBezTo>
                <a:cubicBezTo>
                  <a:pt x="1944618" y="1083313"/>
                  <a:pt x="1920122" y="1085728"/>
                  <a:pt x="1900433" y="1097844"/>
                </a:cubicBezTo>
                <a:cubicBezTo>
                  <a:pt x="1863872" y="1120343"/>
                  <a:pt x="1833122" y="1151304"/>
                  <a:pt x="1797402" y="1175117"/>
                </a:cubicBezTo>
                <a:cubicBezTo>
                  <a:pt x="1698460" y="1241078"/>
                  <a:pt x="1792803" y="1155141"/>
                  <a:pt x="1694371" y="1239511"/>
                </a:cubicBezTo>
                <a:cubicBezTo>
                  <a:pt x="1680542" y="1251364"/>
                  <a:pt x="1670305" y="1267220"/>
                  <a:pt x="1655734" y="1278148"/>
                </a:cubicBezTo>
                <a:cubicBezTo>
                  <a:pt x="1635708" y="1293167"/>
                  <a:pt x="1611099" y="1301417"/>
                  <a:pt x="1591340" y="1316785"/>
                </a:cubicBezTo>
                <a:cubicBezTo>
                  <a:pt x="1350187" y="1504348"/>
                  <a:pt x="1708596" y="1242037"/>
                  <a:pt x="1501188" y="1419816"/>
                </a:cubicBezTo>
                <a:cubicBezTo>
                  <a:pt x="1277936" y="1611175"/>
                  <a:pt x="1426412" y="1469457"/>
                  <a:pt x="1320884" y="1548604"/>
                </a:cubicBezTo>
                <a:cubicBezTo>
                  <a:pt x="1286540" y="1574362"/>
                  <a:pt x="1258580" y="1612302"/>
                  <a:pt x="1217853" y="1625878"/>
                </a:cubicBezTo>
                <a:cubicBezTo>
                  <a:pt x="1076947" y="1672847"/>
                  <a:pt x="1290372" y="1597940"/>
                  <a:pt x="1140579" y="1664514"/>
                </a:cubicBezTo>
                <a:cubicBezTo>
                  <a:pt x="1115768" y="1675541"/>
                  <a:pt x="1089412" y="1682813"/>
                  <a:pt x="1063306" y="1690272"/>
                </a:cubicBezTo>
                <a:cubicBezTo>
                  <a:pt x="1029267" y="1699997"/>
                  <a:pt x="995579" y="1713415"/>
                  <a:pt x="960275" y="1716030"/>
                </a:cubicBezTo>
                <a:lnTo>
                  <a:pt x="612546" y="1741787"/>
                </a:lnTo>
                <a:cubicBezTo>
                  <a:pt x="591654" y="1744772"/>
                  <a:pt x="501241" y="1754532"/>
                  <a:pt x="470878" y="1767545"/>
                </a:cubicBezTo>
                <a:cubicBezTo>
                  <a:pt x="456651" y="1773642"/>
                  <a:pt x="445120" y="1784717"/>
                  <a:pt x="432241" y="1793303"/>
                </a:cubicBezTo>
                <a:cubicBezTo>
                  <a:pt x="419362" y="1814768"/>
                  <a:pt x="407490" y="1836869"/>
                  <a:pt x="393605" y="1857697"/>
                </a:cubicBezTo>
                <a:cubicBezTo>
                  <a:pt x="381698" y="1875557"/>
                  <a:pt x="365618" y="1890576"/>
                  <a:pt x="354968" y="1909213"/>
                </a:cubicBezTo>
                <a:cubicBezTo>
                  <a:pt x="287794" y="2026768"/>
                  <a:pt x="296469" y="2017369"/>
                  <a:pt x="264816" y="2128154"/>
                </a:cubicBezTo>
                <a:cubicBezTo>
                  <a:pt x="273402" y="2222599"/>
                  <a:pt x="277616" y="2317544"/>
                  <a:pt x="290574" y="2411489"/>
                </a:cubicBezTo>
                <a:cubicBezTo>
                  <a:pt x="293249" y="2430884"/>
                  <a:pt x="332980" y="2556141"/>
                  <a:pt x="342089" y="2578914"/>
                </a:cubicBezTo>
                <a:cubicBezTo>
                  <a:pt x="349219" y="2596740"/>
                  <a:pt x="360284" y="2612783"/>
                  <a:pt x="367847" y="2630430"/>
                </a:cubicBezTo>
                <a:cubicBezTo>
                  <a:pt x="401288" y="2708457"/>
                  <a:pt x="353118" y="2626729"/>
                  <a:pt x="406484" y="2733461"/>
                </a:cubicBezTo>
                <a:cubicBezTo>
                  <a:pt x="413406" y="2747305"/>
                  <a:pt x="424038" y="2758972"/>
                  <a:pt x="432241" y="2772097"/>
                </a:cubicBezTo>
                <a:cubicBezTo>
                  <a:pt x="445508" y="2793324"/>
                  <a:pt x="459166" y="2814369"/>
                  <a:pt x="470878" y="2836492"/>
                </a:cubicBezTo>
                <a:cubicBezTo>
                  <a:pt x="497826" y="2887395"/>
                  <a:pt x="516203" y="2943115"/>
                  <a:pt x="548151" y="2991038"/>
                </a:cubicBezTo>
                <a:cubicBezTo>
                  <a:pt x="593167" y="3058562"/>
                  <a:pt x="587246" y="3043932"/>
                  <a:pt x="625424" y="3158464"/>
                </a:cubicBezTo>
                <a:lnTo>
                  <a:pt x="651182" y="3235737"/>
                </a:lnTo>
                <a:lnTo>
                  <a:pt x="664061" y="3274373"/>
                </a:lnTo>
                <a:cubicBezTo>
                  <a:pt x="655475" y="3373111"/>
                  <a:pt x="649664" y="3472130"/>
                  <a:pt x="638303" y="3570587"/>
                </a:cubicBezTo>
                <a:cubicBezTo>
                  <a:pt x="635124" y="3598139"/>
                  <a:pt x="609192" y="3638516"/>
                  <a:pt x="599667" y="3660740"/>
                </a:cubicBezTo>
                <a:cubicBezTo>
                  <a:pt x="551368" y="3773440"/>
                  <a:pt x="640206" y="3603605"/>
                  <a:pt x="548151" y="3750892"/>
                </a:cubicBezTo>
                <a:cubicBezTo>
                  <a:pt x="537976" y="3767172"/>
                  <a:pt x="531717" y="3785624"/>
                  <a:pt x="522393" y="3802407"/>
                </a:cubicBezTo>
                <a:cubicBezTo>
                  <a:pt x="510236" y="3824289"/>
                  <a:pt x="497024" y="3845575"/>
                  <a:pt x="483757" y="3866802"/>
                </a:cubicBezTo>
                <a:cubicBezTo>
                  <a:pt x="475554" y="3879928"/>
                  <a:pt x="465516" y="3891908"/>
                  <a:pt x="457999" y="3905438"/>
                </a:cubicBezTo>
                <a:cubicBezTo>
                  <a:pt x="444013" y="3930612"/>
                  <a:pt x="432241" y="3956953"/>
                  <a:pt x="419362" y="3982711"/>
                </a:cubicBezTo>
                <a:cubicBezTo>
                  <a:pt x="383351" y="4126761"/>
                  <a:pt x="407983" y="4053393"/>
                  <a:pt x="342089" y="4201652"/>
                </a:cubicBezTo>
                <a:cubicBezTo>
                  <a:pt x="337796" y="4244582"/>
                  <a:pt x="334912" y="4287676"/>
                  <a:pt x="329210" y="4330441"/>
                </a:cubicBezTo>
                <a:cubicBezTo>
                  <a:pt x="326317" y="4352139"/>
                  <a:pt x="314349" y="4373035"/>
                  <a:pt x="316331" y="4394835"/>
                </a:cubicBezTo>
                <a:cubicBezTo>
                  <a:pt x="323040" y="4468639"/>
                  <a:pt x="335469" y="4542279"/>
                  <a:pt x="354968" y="4613776"/>
                </a:cubicBezTo>
                <a:cubicBezTo>
                  <a:pt x="364645" y="4649257"/>
                  <a:pt x="412888" y="4698721"/>
                  <a:pt x="432241" y="4729686"/>
                </a:cubicBezTo>
                <a:cubicBezTo>
                  <a:pt x="442416" y="4745967"/>
                  <a:pt x="443892" y="4768180"/>
                  <a:pt x="457999" y="4781202"/>
                </a:cubicBezTo>
                <a:cubicBezTo>
                  <a:pt x="559966" y="4875325"/>
                  <a:pt x="556055" y="4869696"/>
                  <a:pt x="638303" y="4897111"/>
                </a:cubicBezTo>
                <a:cubicBezTo>
                  <a:pt x="745814" y="4854108"/>
                  <a:pt x="683461" y="4884179"/>
                  <a:pt x="818608" y="4794080"/>
                </a:cubicBezTo>
                <a:lnTo>
                  <a:pt x="857244" y="4768323"/>
                </a:lnTo>
                <a:cubicBezTo>
                  <a:pt x="923003" y="4790243"/>
                  <a:pt x="898657" y="4779321"/>
                  <a:pt x="986033" y="4832717"/>
                </a:cubicBezTo>
                <a:cubicBezTo>
                  <a:pt x="1033794" y="4861904"/>
                  <a:pt x="1074600" y="4905168"/>
                  <a:pt x="1127701" y="4922869"/>
                </a:cubicBezTo>
                <a:cubicBezTo>
                  <a:pt x="1140580" y="4927162"/>
                  <a:pt x="1154195" y="4929677"/>
                  <a:pt x="1166337" y="4935748"/>
                </a:cubicBezTo>
                <a:cubicBezTo>
                  <a:pt x="1180181" y="4942670"/>
                  <a:pt x="1192756" y="4952003"/>
                  <a:pt x="1204974" y="4961506"/>
                </a:cubicBezTo>
                <a:cubicBezTo>
                  <a:pt x="1265204" y="5008352"/>
                  <a:pt x="1292587" y="5028532"/>
                  <a:pt x="1333762" y="5090295"/>
                </a:cubicBezTo>
                <a:cubicBezTo>
                  <a:pt x="1344411" y="5106269"/>
                  <a:pt x="1350934" y="5124638"/>
                  <a:pt x="1359520" y="5141810"/>
                </a:cubicBezTo>
                <a:cubicBezTo>
                  <a:pt x="1363813" y="5171861"/>
                  <a:pt x="1372399" y="5201606"/>
                  <a:pt x="1372399" y="5231962"/>
                </a:cubicBezTo>
                <a:cubicBezTo>
                  <a:pt x="1372399" y="5279379"/>
                  <a:pt x="1365787" y="5326629"/>
                  <a:pt x="1359520" y="5373630"/>
                </a:cubicBezTo>
                <a:cubicBezTo>
                  <a:pt x="1357181" y="5391175"/>
                  <a:pt x="1351298" y="5408069"/>
                  <a:pt x="1346641" y="5425145"/>
                </a:cubicBezTo>
                <a:cubicBezTo>
                  <a:pt x="1338418" y="5455297"/>
                  <a:pt x="1328464" y="5484977"/>
                  <a:pt x="1320884" y="5515297"/>
                </a:cubicBezTo>
                <a:cubicBezTo>
                  <a:pt x="1311285" y="5553694"/>
                  <a:pt x="1303419" y="5592506"/>
                  <a:pt x="1295126" y="5631207"/>
                </a:cubicBezTo>
                <a:cubicBezTo>
                  <a:pt x="1290539" y="5652611"/>
                  <a:pt x="1287556" y="5674366"/>
                  <a:pt x="1282247" y="5695602"/>
                </a:cubicBezTo>
                <a:cubicBezTo>
                  <a:pt x="1278954" y="5708772"/>
                  <a:pt x="1273097" y="5721185"/>
                  <a:pt x="1269368" y="5734238"/>
                </a:cubicBezTo>
                <a:cubicBezTo>
                  <a:pt x="1264505" y="5751257"/>
                  <a:pt x="1260782" y="5768582"/>
                  <a:pt x="1256489" y="5785754"/>
                </a:cubicBezTo>
                <a:cubicBezTo>
                  <a:pt x="1265075" y="5837269"/>
                  <a:pt x="1260009" y="5893045"/>
                  <a:pt x="1282247" y="5940300"/>
                </a:cubicBezTo>
                <a:cubicBezTo>
                  <a:pt x="1296524" y="5970638"/>
                  <a:pt x="1334710" y="5982141"/>
                  <a:pt x="1359520" y="6004695"/>
                </a:cubicBezTo>
                <a:cubicBezTo>
                  <a:pt x="1428884" y="6067753"/>
                  <a:pt x="1415914" y="6075936"/>
                  <a:pt x="1501188" y="6120604"/>
                </a:cubicBezTo>
                <a:cubicBezTo>
                  <a:pt x="1564136" y="6153577"/>
                  <a:pt x="1630812" y="6178977"/>
                  <a:pt x="1694371" y="6210757"/>
                </a:cubicBezTo>
                <a:cubicBezTo>
                  <a:pt x="1725328" y="6226235"/>
                  <a:pt x="1753566" y="6246794"/>
                  <a:pt x="1784523" y="6262272"/>
                </a:cubicBezTo>
                <a:cubicBezTo>
                  <a:pt x="1890846" y="6315434"/>
                  <a:pt x="1850953" y="6287390"/>
                  <a:pt x="1951948" y="6326666"/>
                </a:cubicBezTo>
                <a:cubicBezTo>
                  <a:pt x="2003962" y="6346894"/>
                  <a:pt x="2053868" y="6372487"/>
                  <a:pt x="2106495" y="6391061"/>
                </a:cubicBezTo>
                <a:cubicBezTo>
                  <a:pt x="2127137" y="6398346"/>
                  <a:pt x="2149922" y="6397650"/>
                  <a:pt x="2170889" y="6403940"/>
                </a:cubicBezTo>
                <a:cubicBezTo>
                  <a:pt x="2413394" y="6476690"/>
                  <a:pt x="2089072" y="6393143"/>
                  <a:pt x="2286799" y="6442576"/>
                </a:cubicBezTo>
                <a:cubicBezTo>
                  <a:pt x="2404069" y="6383941"/>
                  <a:pt x="2282193" y="6441843"/>
                  <a:pt x="2376951" y="6403940"/>
                </a:cubicBezTo>
                <a:cubicBezTo>
                  <a:pt x="2391237" y="6398225"/>
                  <a:pt x="2472770" y="6359751"/>
                  <a:pt x="2505740" y="6352424"/>
                </a:cubicBezTo>
                <a:cubicBezTo>
                  <a:pt x="2531231" y="6346759"/>
                  <a:pt x="2557255" y="6343838"/>
                  <a:pt x="2583013" y="6339545"/>
                </a:cubicBezTo>
                <a:cubicBezTo>
                  <a:pt x="2685544" y="6288279"/>
                  <a:pt x="2753624" y="6249827"/>
                  <a:pt x="2853470" y="6210757"/>
                </a:cubicBezTo>
                <a:cubicBezTo>
                  <a:pt x="2921784" y="6184025"/>
                  <a:pt x="2991217" y="6160215"/>
                  <a:pt x="3059531" y="6133483"/>
                </a:cubicBezTo>
                <a:cubicBezTo>
                  <a:pt x="3177379" y="6087368"/>
                  <a:pt x="3125823" y="6098508"/>
                  <a:pt x="3252715" y="6056210"/>
                </a:cubicBezTo>
                <a:cubicBezTo>
                  <a:pt x="3373617" y="6015909"/>
                  <a:pt x="3307325" y="6041747"/>
                  <a:pt x="3420140" y="6017573"/>
                </a:cubicBezTo>
                <a:cubicBezTo>
                  <a:pt x="3454755" y="6010156"/>
                  <a:pt x="3488827" y="6000402"/>
                  <a:pt x="3523171" y="5991816"/>
                </a:cubicBezTo>
                <a:cubicBezTo>
                  <a:pt x="3643374" y="5996109"/>
                  <a:pt x="3763939" y="5994423"/>
                  <a:pt x="3883779" y="6004695"/>
                </a:cubicBezTo>
                <a:cubicBezTo>
                  <a:pt x="3939392" y="6009462"/>
                  <a:pt x="3986906" y="6039070"/>
                  <a:pt x="4038326" y="6056210"/>
                </a:cubicBezTo>
                <a:cubicBezTo>
                  <a:pt x="4055118" y="6061807"/>
                  <a:pt x="4072947" y="6063810"/>
                  <a:pt x="4089841" y="6069089"/>
                </a:cubicBezTo>
                <a:cubicBezTo>
                  <a:pt x="4145156" y="6086375"/>
                  <a:pt x="4381029" y="6166287"/>
                  <a:pt x="4424692" y="6184999"/>
                </a:cubicBezTo>
                <a:cubicBezTo>
                  <a:pt x="4454743" y="6197878"/>
                  <a:pt x="4485159" y="6209934"/>
                  <a:pt x="4514844" y="6223635"/>
                </a:cubicBezTo>
                <a:cubicBezTo>
                  <a:pt x="4540991" y="6235703"/>
                  <a:pt x="4565239" y="6251934"/>
                  <a:pt x="4592117" y="6262272"/>
                </a:cubicBezTo>
                <a:cubicBezTo>
                  <a:pt x="4621287" y="6273491"/>
                  <a:pt x="4653100" y="6276811"/>
                  <a:pt x="4682270" y="6288030"/>
                </a:cubicBezTo>
                <a:cubicBezTo>
                  <a:pt x="4709148" y="6298368"/>
                  <a:pt x="4732223" y="6317559"/>
                  <a:pt x="4759543" y="6326666"/>
                </a:cubicBezTo>
                <a:cubicBezTo>
                  <a:pt x="4990783" y="6403746"/>
                  <a:pt x="4918636" y="6373469"/>
                  <a:pt x="5055757" y="6403940"/>
                </a:cubicBezTo>
                <a:cubicBezTo>
                  <a:pt x="5073036" y="6407780"/>
                  <a:pt x="5089680" y="6414863"/>
                  <a:pt x="5107272" y="6416818"/>
                </a:cubicBezTo>
                <a:cubicBezTo>
                  <a:pt x="5167158" y="6423472"/>
                  <a:pt x="5227570" y="6424242"/>
                  <a:pt x="5287577" y="6429697"/>
                </a:cubicBezTo>
                <a:cubicBezTo>
                  <a:pt x="5322046" y="6432831"/>
                  <a:pt x="5356264" y="6438283"/>
                  <a:pt x="5390608" y="6442576"/>
                </a:cubicBezTo>
                <a:cubicBezTo>
                  <a:pt x="5938813" y="6426452"/>
                  <a:pt x="5686498" y="6463775"/>
                  <a:pt x="6150461" y="6352424"/>
                </a:cubicBezTo>
                <a:lnTo>
                  <a:pt x="6150461" y="6352424"/>
                </a:lnTo>
                <a:cubicBezTo>
                  <a:pt x="6229573" y="6342535"/>
                  <a:pt x="6266625" y="6338515"/>
                  <a:pt x="6343644" y="6326666"/>
                </a:cubicBezTo>
                <a:cubicBezTo>
                  <a:pt x="6422962" y="6314463"/>
                  <a:pt x="6497938" y="6300993"/>
                  <a:pt x="6575464" y="6275151"/>
                </a:cubicBezTo>
                <a:cubicBezTo>
                  <a:pt x="6588343" y="6270858"/>
                  <a:pt x="6601048" y="6266002"/>
                  <a:pt x="6614101" y="6262272"/>
                </a:cubicBezTo>
                <a:cubicBezTo>
                  <a:pt x="6631120" y="6257409"/>
                  <a:pt x="6649400" y="6256488"/>
                  <a:pt x="6665616" y="6249393"/>
                </a:cubicBezTo>
                <a:cubicBezTo>
                  <a:pt x="6718383" y="6226307"/>
                  <a:pt x="6772239" y="6204068"/>
                  <a:pt x="6820162" y="6172120"/>
                </a:cubicBezTo>
                <a:cubicBezTo>
                  <a:pt x="6833041" y="6163534"/>
                  <a:pt x="6844306" y="6151797"/>
                  <a:pt x="6858799" y="6146362"/>
                </a:cubicBezTo>
                <a:cubicBezTo>
                  <a:pt x="6879295" y="6138676"/>
                  <a:pt x="6901728" y="6137776"/>
                  <a:pt x="6923193" y="6133483"/>
                </a:cubicBezTo>
                <a:cubicBezTo>
                  <a:pt x="7030786" y="6079688"/>
                  <a:pt x="6914269" y="6132298"/>
                  <a:pt x="7039103" y="6094847"/>
                </a:cubicBezTo>
                <a:cubicBezTo>
                  <a:pt x="7061247" y="6088204"/>
                  <a:pt x="7081269" y="6075440"/>
                  <a:pt x="7103498" y="6069089"/>
                </a:cubicBezTo>
                <a:cubicBezTo>
                  <a:pt x="7171575" y="6049638"/>
                  <a:pt x="7241676" y="6037687"/>
                  <a:pt x="7309560" y="6017573"/>
                </a:cubicBezTo>
                <a:cubicBezTo>
                  <a:pt x="7357737" y="6003298"/>
                  <a:pt x="7402913" y="5979862"/>
                  <a:pt x="7451227" y="5966058"/>
                </a:cubicBezTo>
                <a:cubicBezTo>
                  <a:pt x="7553343" y="5936882"/>
                  <a:pt x="7663637" y="5932732"/>
                  <a:pt x="7760320" y="5888785"/>
                </a:cubicBezTo>
                <a:cubicBezTo>
                  <a:pt x="8079098" y="5743885"/>
                  <a:pt x="7686131" y="5912786"/>
                  <a:pt x="8198202" y="5747117"/>
                </a:cubicBezTo>
                <a:cubicBezTo>
                  <a:pt x="8247555" y="5731150"/>
                  <a:pt x="8291396" y="5701189"/>
                  <a:pt x="8339870" y="5682723"/>
                </a:cubicBezTo>
                <a:cubicBezTo>
                  <a:pt x="8570351" y="5594921"/>
                  <a:pt x="8370473" y="5706057"/>
                  <a:pt x="8648962" y="5566813"/>
                </a:cubicBezTo>
                <a:cubicBezTo>
                  <a:pt x="8729811" y="5526389"/>
                  <a:pt x="8734140" y="5526010"/>
                  <a:pt x="8816388" y="5476661"/>
                </a:cubicBezTo>
                <a:cubicBezTo>
                  <a:pt x="8829661" y="5468697"/>
                  <a:pt x="8842641" y="5460190"/>
                  <a:pt x="8855024" y="5450903"/>
                </a:cubicBezTo>
                <a:cubicBezTo>
                  <a:pt x="8894182" y="5421535"/>
                  <a:pt x="8930207" y="5387902"/>
                  <a:pt x="8970934" y="5360751"/>
                </a:cubicBezTo>
                <a:cubicBezTo>
                  <a:pt x="9009571" y="5334993"/>
                  <a:pt x="9050999" y="5312997"/>
                  <a:pt x="9086844" y="5283478"/>
                </a:cubicBezTo>
                <a:cubicBezTo>
                  <a:pt x="9124336" y="5252602"/>
                  <a:pt x="9152563" y="5211540"/>
                  <a:pt x="9189875" y="5180447"/>
                </a:cubicBezTo>
                <a:cubicBezTo>
                  <a:pt x="9204624" y="5168156"/>
                  <a:pt x="9226236" y="5166476"/>
                  <a:pt x="9241391" y="5154689"/>
                </a:cubicBezTo>
                <a:cubicBezTo>
                  <a:pt x="9265352" y="5136052"/>
                  <a:pt x="9282940" y="5110284"/>
                  <a:pt x="9305785" y="5090295"/>
                </a:cubicBezTo>
                <a:cubicBezTo>
                  <a:pt x="9317434" y="5080102"/>
                  <a:pt x="9332531" y="5074446"/>
                  <a:pt x="9344422" y="5064537"/>
                </a:cubicBezTo>
                <a:cubicBezTo>
                  <a:pt x="9381605" y="5033550"/>
                  <a:pt x="9383490" y="5025251"/>
                  <a:pt x="9408816" y="4987264"/>
                </a:cubicBezTo>
                <a:cubicBezTo>
                  <a:pt x="9413109" y="4970092"/>
                  <a:pt x="9421695" y="4953448"/>
                  <a:pt x="9421695" y="4935748"/>
                </a:cubicBezTo>
                <a:cubicBezTo>
                  <a:pt x="9421695" y="4896874"/>
                  <a:pt x="9416440" y="4857958"/>
                  <a:pt x="9408816" y="4819838"/>
                </a:cubicBezTo>
                <a:cubicBezTo>
                  <a:pt x="9402441" y="4787961"/>
                  <a:pt x="9384278" y="4730905"/>
                  <a:pt x="9357301" y="4703928"/>
                </a:cubicBezTo>
                <a:cubicBezTo>
                  <a:pt x="9325032" y="4671659"/>
                  <a:pt x="9286539" y="4646045"/>
                  <a:pt x="9254270" y="4613776"/>
                </a:cubicBezTo>
                <a:cubicBezTo>
                  <a:pt x="9176395" y="4535901"/>
                  <a:pt x="9300091" y="4615946"/>
                  <a:pt x="9176996" y="4523624"/>
                </a:cubicBezTo>
                <a:cubicBezTo>
                  <a:pt x="9161637" y="4512105"/>
                  <a:pt x="9141104" y="4509025"/>
                  <a:pt x="9125481" y="4497866"/>
                </a:cubicBezTo>
                <a:cubicBezTo>
                  <a:pt x="8977973" y="4392503"/>
                  <a:pt x="9211833" y="4530909"/>
                  <a:pt x="9035329" y="4420593"/>
                </a:cubicBezTo>
                <a:cubicBezTo>
                  <a:pt x="9019048" y="4410418"/>
                  <a:pt x="9000164" y="4404897"/>
                  <a:pt x="8983813" y="4394835"/>
                </a:cubicBezTo>
                <a:cubicBezTo>
                  <a:pt x="8944266" y="4370498"/>
                  <a:pt x="8906540" y="4343320"/>
                  <a:pt x="8867903" y="4317562"/>
                </a:cubicBezTo>
                <a:cubicBezTo>
                  <a:pt x="8855024" y="4308976"/>
                  <a:pt x="8843111" y="4298726"/>
                  <a:pt x="8829267" y="4291804"/>
                </a:cubicBezTo>
                <a:lnTo>
                  <a:pt x="8777751" y="4266047"/>
                </a:lnTo>
                <a:cubicBezTo>
                  <a:pt x="8766851" y="4255146"/>
                  <a:pt x="8716345" y="4209691"/>
                  <a:pt x="8713357" y="4188773"/>
                </a:cubicBezTo>
                <a:cubicBezTo>
                  <a:pt x="8710691" y="4170112"/>
                  <a:pt x="8747289" y="4081488"/>
                  <a:pt x="8751993" y="4072864"/>
                </a:cubicBezTo>
                <a:cubicBezTo>
                  <a:pt x="8766817" y="4045687"/>
                  <a:pt x="8787910" y="4022330"/>
                  <a:pt x="8803509" y="3995590"/>
                </a:cubicBezTo>
                <a:cubicBezTo>
                  <a:pt x="8818020" y="3970715"/>
                  <a:pt x="8825631" y="3941909"/>
                  <a:pt x="8842146" y="3918317"/>
                </a:cubicBezTo>
                <a:cubicBezTo>
                  <a:pt x="8856072" y="3898422"/>
                  <a:pt x="8879300" y="3886385"/>
                  <a:pt x="8893661" y="3866802"/>
                </a:cubicBezTo>
                <a:cubicBezTo>
                  <a:pt x="8926762" y="3821665"/>
                  <a:pt x="8958781" y="3775198"/>
                  <a:pt x="8983813" y="3725134"/>
                </a:cubicBezTo>
                <a:cubicBezTo>
                  <a:pt x="9016493" y="3659774"/>
                  <a:pt x="8998921" y="3689592"/>
                  <a:pt x="9035329" y="3634982"/>
                </a:cubicBezTo>
                <a:cubicBezTo>
                  <a:pt x="9039622" y="3622103"/>
                  <a:pt x="9042860" y="3608823"/>
                  <a:pt x="9048208" y="3596345"/>
                </a:cubicBezTo>
                <a:cubicBezTo>
                  <a:pt x="9055771" y="3578699"/>
                  <a:pt x="9067224" y="3562806"/>
                  <a:pt x="9073965" y="3544830"/>
                </a:cubicBezTo>
                <a:cubicBezTo>
                  <a:pt x="9113394" y="3439685"/>
                  <a:pt x="9042887" y="3542590"/>
                  <a:pt x="9125481" y="3377404"/>
                </a:cubicBezTo>
                <a:cubicBezTo>
                  <a:pt x="9157310" y="3313747"/>
                  <a:pt x="9145168" y="3344103"/>
                  <a:pt x="9164117" y="3287252"/>
                </a:cubicBezTo>
                <a:cubicBezTo>
                  <a:pt x="9146664" y="2973069"/>
                  <a:pt x="9163318" y="3152465"/>
                  <a:pt x="9138360" y="2965280"/>
                </a:cubicBezTo>
                <a:cubicBezTo>
                  <a:pt x="9133786" y="2930973"/>
                  <a:pt x="9134588" y="2895640"/>
                  <a:pt x="9125481" y="2862249"/>
                </a:cubicBezTo>
                <a:cubicBezTo>
                  <a:pt x="9090198" y="2732878"/>
                  <a:pt x="9099723" y="2923903"/>
                  <a:pt x="9099723" y="2772097"/>
                </a:cubicBezTo>
              </a:path>
            </a:pathLst>
          </a:cu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02535" y="-51515"/>
            <a:ext cx="9260733" cy="7038786"/>
          </a:xfrm>
          <a:custGeom>
            <a:avLst/>
            <a:gdLst>
              <a:gd name="connsiteX0" fmla="*/ 282839 w 9260733"/>
              <a:gd name="connsiteY0" fmla="*/ 463639 h 7038786"/>
              <a:gd name="connsiteX1" fmla="*/ 553296 w 9260733"/>
              <a:gd name="connsiteY1" fmla="*/ 450760 h 7038786"/>
              <a:gd name="connsiteX2" fmla="*/ 630569 w 9260733"/>
              <a:gd name="connsiteY2" fmla="*/ 425002 h 7038786"/>
              <a:gd name="connsiteX3" fmla="*/ 810873 w 9260733"/>
              <a:gd name="connsiteY3" fmla="*/ 399245 h 7038786"/>
              <a:gd name="connsiteX4" fmla="*/ 888146 w 9260733"/>
              <a:gd name="connsiteY4" fmla="*/ 386366 h 7038786"/>
              <a:gd name="connsiteX5" fmla="*/ 1004056 w 9260733"/>
              <a:gd name="connsiteY5" fmla="*/ 373487 h 7038786"/>
              <a:gd name="connsiteX6" fmla="*/ 1119966 w 9260733"/>
              <a:gd name="connsiteY6" fmla="*/ 347729 h 7038786"/>
              <a:gd name="connsiteX7" fmla="*/ 1338907 w 9260733"/>
              <a:gd name="connsiteY7" fmla="*/ 321971 h 7038786"/>
              <a:gd name="connsiteX8" fmla="*/ 1377543 w 9260733"/>
              <a:gd name="connsiteY8" fmla="*/ 309092 h 7038786"/>
              <a:gd name="connsiteX9" fmla="*/ 1673758 w 9260733"/>
              <a:gd name="connsiteY9" fmla="*/ 283335 h 7038786"/>
              <a:gd name="connsiteX10" fmla="*/ 1995729 w 9260733"/>
              <a:gd name="connsiteY10" fmla="*/ 257577 h 7038786"/>
              <a:gd name="connsiteX11" fmla="*/ 2253307 w 9260733"/>
              <a:gd name="connsiteY11" fmla="*/ 244698 h 7038786"/>
              <a:gd name="connsiteX12" fmla="*/ 2588158 w 9260733"/>
              <a:gd name="connsiteY12" fmla="*/ 231819 h 7038786"/>
              <a:gd name="connsiteX13" fmla="*/ 2923008 w 9260733"/>
              <a:gd name="connsiteY13" fmla="*/ 206061 h 7038786"/>
              <a:gd name="connsiteX14" fmla="*/ 3154828 w 9260733"/>
              <a:gd name="connsiteY14" fmla="*/ 193183 h 7038786"/>
              <a:gd name="connsiteX15" fmla="*/ 3283617 w 9260733"/>
              <a:gd name="connsiteY15" fmla="*/ 180304 h 7038786"/>
              <a:gd name="connsiteX16" fmla="*/ 3373769 w 9260733"/>
              <a:gd name="connsiteY16" fmla="*/ 167425 h 7038786"/>
              <a:gd name="connsiteX17" fmla="*/ 3618467 w 9260733"/>
              <a:gd name="connsiteY17" fmla="*/ 154546 h 7038786"/>
              <a:gd name="connsiteX18" fmla="*/ 3824529 w 9260733"/>
              <a:gd name="connsiteY18" fmla="*/ 128788 h 7038786"/>
              <a:gd name="connsiteX19" fmla="*/ 3953318 w 9260733"/>
              <a:gd name="connsiteY19" fmla="*/ 115909 h 7038786"/>
              <a:gd name="connsiteX20" fmla="*/ 4481352 w 9260733"/>
              <a:gd name="connsiteY20" fmla="*/ 128788 h 7038786"/>
              <a:gd name="connsiteX21" fmla="*/ 4532867 w 9260733"/>
              <a:gd name="connsiteY21" fmla="*/ 141667 h 7038786"/>
              <a:gd name="connsiteX22" fmla="*/ 4661656 w 9260733"/>
              <a:gd name="connsiteY22" fmla="*/ 167425 h 7038786"/>
              <a:gd name="connsiteX23" fmla="*/ 4726050 w 9260733"/>
              <a:gd name="connsiteY23" fmla="*/ 193183 h 7038786"/>
              <a:gd name="connsiteX24" fmla="*/ 4777566 w 9260733"/>
              <a:gd name="connsiteY24" fmla="*/ 206061 h 7038786"/>
              <a:gd name="connsiteX25" fmla="*/ 4983628 w 9260733"/>
              <a:gd name="connsiteY25" fmla="*/ 231819 h 7038786"/>
              <a:gd name="connsiteX26" fmla="*/ 5215448 w 9260733"/>
              <a:gd name="connsiteY26" fmla="*/ 270456 h 7038786"/>
              <a:gd name="connsiteX27" fmla="*/ 5279842 w 9260733"/>
              <a:gd name="connsiteY27" fmla="*/ 283335 h 7038786"/>
              <a:gd name="connsiteX28" fmla="*/ 5485904 w 9260733"/>
              <a:gd name="connsiteY28" fmla="*/ 309092 h 7038786"/>
              <a:gd name="connsiteX29" fmla="*/ 6812428 w 9260733"/>
              <a:gd name="connsiteY29" fmla="*/ 296214 h 7038786"/>
              <a:gd name="connsiteX30" fmla="*/ 7327583 w 9260733"/>
              <a:gd name="connsiteY30" fmla="*/ 270456 h 7038786"/>
              <a:gd name="connsiteX31" fmla="*/ 7417735 w 9260733"/>
              <a:gd name="connsiteY31" fmla="*/ 257577 h 7038786"/>
              <a:gd name="connsiteX32" fmla="*/ 7713949 w 9260733"/>
              <a:gd name="connsiteY32" fmla="*/ 244698 h 7038786"/>
              <a:gd name="connsiteX33" fmla="*/ 8267741 w 9260733"/>
              <a:gd name="connsiteY33" fmla="*/ 218940 h 7038786"/>
              <a:gd name="connsiteX34" fmla="*/ 8860169 w 9260733"/>
              <a:gd name="connsiteY34" fmla="*/ 218940 h 7038786"/>
              <a:gd name="connsiteX35" fmla="*/ 8924563 w 9260733"/>
              <a:gd name="connsiteY35" fmla="*/ 231819 h 7038786"/>
              <a:gd name="connsiteX36" fmla="*/ 9014715 w 9260733"/>
              <a:gd name="connsiteY36" fmla="*/ 244698 h 7038786"/>
              <a:gd name="connsiteX37" fmla="*/ 9027594 w 9260733"/>
              <a:gd name="connsiteY37" fmla="*/ 283335 h 7038786"/>
              <a:gd name="connsiteX38" fmla="*/ 9053352 w 9260733"/>
              <a:gd name="connsiteY38" fmla="*/ 528033 h 7038786"/>
              <a:gd name="connsiteX39" fmla="*/ 9066231 w 9260733"/>
              <a:gd name="connsiteY39" fmla="*/ 695459 h 7038786"/>
              <a:gd name="connsiteX40" fmla="*/ 9079110 w 9260733"/>
              <a:gd name="connsiteY40" fmla="*/ 734095 h 7038786"/>
              <a:gd name="connsiteX41" fmla="*/ 9091989 w 9260733"/>
              <a:gd name="connsiteY41" fmla="*/ 824247 h 7038786"/>
              <a:gd name="connsiteX42" fmla="*/ 9104867 w 9260733"/>
              <a:gd name="connsiteY42" fmla="*/ 1017430 h 7038786"/>
              <a:gd name="connsiteX43" fmla="*/ 9130625 w 9260733"/>
              <a:gd name="connsiteY43" fmla="*/ 1171977 h 7038786"/>
              <a:gd name="connsiteX44" fmla="*/ 9143504 w 9260733"/>
              <a:gd name="connsiteY44" fmla="*/ 1365160 h 7038786"/>
              <a:gd name="connsiteX45" fmla="*/ 9156383 w 9260733"/>
              <a:gd name="connsiteY45" fmla="*/ 1661374 h 7038786"/>
              <a:gd name="connsiteX46" fmla="*/ 9169262 w 9260733"/>
              <a:gd name="connsiteY46" fmla="*/ 1880315 h 7038786"/>
              <a:gd name="connsiteX47" fmla="*/ 9156383 w 9260733"/>
              <a:gd name="connsiteY47" fmla="*/ 2318197 h 7038786"/>
              <a:gd name="connsiteX48" fmla="*/ 9130625 w 9260733"/>
              <a:gd name="connsiteY48" fmla="*/ 2537138 h 7038786"/>
              <a:gd name="connsiteX49" fmla="*/ 9117746 w 9260733"/>
              <a:gd name="connsiteY49" fmla="*/ 2678805 h 7038786"/>
              <a:gd name="connsiteX50" fmla="*/ 9104867 w 9260733"/>
              <a:gd name="connsiteY50" fmla="*/ 3052292 h 7038786"/>
              <a:gd name="connsiteX51" fmla="*/ 9091989 w 9260733"/>
              <a:gd name="connsiteY51" fmla="*/ 3219718 h 7038786"/>
              <a:gd name="connsiteX52" fmla="*/ 9079110 w 9260733"/>
              <a:gd name="connsiteY52" fmla="*/ 3528811 h 7038786"/>
              <a:gd name="connsiteX53" fmla="*/ 9066231 w 9260733"/>
              <a:gd name="connsiteY53" fmla="*/ 4559121 h 7038786"/>
              <a:gd name="connsiteX54" fmla="*/ 9040473 w 9260733"/>
              <a:gd name="connsiteY54" fmla="*/ 4803819 h 7038786"/>
              <a:gd name="connsiteX55" fmla="*/ 9027594 w 9260733"/>
              <a:gd name="connsiteY55" fmla="*/ 4919729 h 7038786"/>
              <a:gd name="connsiteX56" fmla="*/ 9014715 w 9260733"/>
              <a:gd name="connsiteY56" fmla="*/ 5022760 h 7038786"/>
              <a:gd name="connsiteX57" fmla="*/ 9001836 w 9260733"/>
              <a:gd name="connsiteY57" fmla="*/ 5151549 h 7038786"/>
              <a:gd name="connsiteX58" fmla="*/ 8988958 w 9260733"/>
              <a:gd name="connsiteY58" fmla="*/ 5228822 h 7038786"/>
              <a:gd name="connsiteX59" fmla="*/ 8963200 w 9260733"/>
              <a:gd name="connsiteY59" fmla="*/ 5357611 h 7038786"/>
              <a:gd name="connsiteX60" fmla="*/ 8950321 w 9260733"/>
              <a:gd name="connsiteY60" fmla="*/ 5486400 h 7038786"/>
              <a:gd name="connsiteX61" fmla="*/ 8937442 w 9260733"/>
              <a:gd name="connsiteY61" fmla="*/ 5537915 h 7038786"/>
              <a:gd name="connsiteX62" fmla="*/ 8924563 w 9260733"/>
              <a:gd name="connsiteY62" fmla="*/ 5628067 h 7038786"/>
              <a:gd name="connsiteX63" fmla="*/ 8911684 w 9260733"/>
              <a:gd name="connsiteY63" fmla="*/ 5679583 h 7038786"/>
              <a:gd name="connsiteX64" fmla="*/ 8898805 w 9260733"/>
              <a:gd name="connsiteY64" fmla="*/ 5743977 h 7038786"/>
              <a:gd name="connsiteX65" fmla="*/ 8873048 w 9260733"/>
              <a:gd name="connsiteY65" fmla="*/ 5821250 h 7038786"/>
              <a:gd name="connsiteX66" fmla="*/ 8860169 w 9260733"/>
              <a:gd name="connsiteY66" fmla="*/ 5872766 h 7038786"/>
              <a:gd name="connsiteX67" fmla="*/ 8847290 w 9260733"/>
              <a:gd name="connsiteY67" fmla="*/ 5950039 h 7038786"/>
              <a:gd name="connsiteX68" fmla="*/ 8795774 w 9260733"/>
              <a:gd name="connsiteY68" fmla="*/ 6078828 h 7038786"/>
              <a:gd name="connsiteX69" fmla="*/ 8770017 w 9260733"/>
              <a:gd name="connsiteY69" fmla="*/ 6194738 h 7038786"/>
              <a:gd name="connsiteX70" fmla="*/ 8757138 w 9260733"/>
              <a:gd name="connsiteY70" fmla="*/ 6259132 h 7038786"/>
              <a:gd name="connsiteX71" fmla="*/ 8744259 w 9260733"/>
              <a:gd name="connsiteY71" fmla="*/ 6297769 h 7038786"/>
              <a:gd name="connsiteX72" fmla="*/ 8731380 w 9260733"/>
              <a:gd name="connsiteY72" fmla="*/ 6362163 h 7038786"/>
              <a:gd name="connsiteX73" fmla="*/ 8692743 w 9260733"/>
              <a:gd name="connsiteY73" fmla="*/ 6465194 h 7038786"/>
              <a:gd name="connsiteX74" fmla="*/ 8679865 w 9260733"/>
              <a:gd name="connsiteY74" fmla="*/ 6542467 h 7038786"/>
              <a:gd name="connsiteX75" fmla="*/ 8654107 w 9260733"/>
              <a:gd name="connsiteY75" fmla="*/ 6593983 h 7038786"/>
              <a:gd name="connsiteX76" fmla="*/ 8641228 w 9260733"/>
              <a:gd name="connsiteY76" fmla="*/ 6658377 h 7038786"/>
              <a:gd name="connsiteX77" fmla="*/ 8628349 w 9260733"/>
              <a:gd name="connsiteY77" fmla="*/ 6697014 h 7038786"/>
              <a:gd name="connsiteX78" fmla="*/ 8602591 w 9260733"/>
              <a:gd name="connsiteY78" fmla="*/ 6838681 h 7038786"/>
              <a:gd name="connsiteX79" fmla="*/ 8589712 w 9260733"/>
              <a:gd name="connsiteY79" fmla="*/ 6877318 h 7038786"/>
              <a:gd name="connsiteX80" fmla="*/ 8576834 w 9260733"/>
              <a:gd name="connsiteY80" fmla="*/ 6980349 h 7038786"/>
              <a:gd name="connsiteX81" fmla="*/ 8589712 w 9260733"/>
              <a:gd name="connsiteY81" fmla="*/ 7031864 h 7038786"/>
              <a:gd name="connsiteX82" fmla="*/ 8628349 w 9260733"/>
              <a:gd name="connsiteY82" fmla="*/ 7006107 h 7038786"/>
              <a:gd name="connsiteX83" fmla="*/ 8679865 w 9260733"/>
              <a:gd name="connsiteY83" fmla="*/ 6967470 h 7038786"/>
              <a:gd name="connsiteX84" fmla="*/ 8731380 w 9260733"/>
              <a:gd name="connsiteY84" fmla="*/ 6941712 h 7038786"/>
              <a:gd name="connsiteX85" fmla="*/ 8770017 w 9260733"/>
              <a:gd name="connsiteY85" fmla="*/ 6915954 h 7038786"/>
              <a:gd name="connsiteX86" fmla="*/ 8860169 w 9260733"/>
              <a:gd name="connsiteY86" fmla="*/ 6877318 h 7038786"/>
              <a:gd name="connsiteX87" fmla="*/ 8924563 w 9260733"/>
              <a:gd name="connsiteY87" fmla="*/ 6812923 h 7038786"/>
              <a:gd name="connsiteX88" fmla="*/ 9040473 w 9260733"/>
              <a:gd name="connsiteY88" fmla="*/ 6709892 h 7038786"/>
              <a:gd name="connsiteX89" fmla="*/ 9104867 w 9260733"/>
              <a:gd name="connsiteY89" fmla="*/ 6632619 h 7038786"/>
              <a:gd name="connsiteX90" fmla="*/ 9130625 w 9260733"/>
              <a:gd name="connsiteY90" fmla="*/ 6593983 h 7038786"/>
              <a:gd name="connsiteX91" fmla="*/ 9143504 w 9260733"/>
              <a:gd name="connsiteY91" fmla="*/ 6542467 h 7038786"/>
              <a:gd name="connsiteX92" fmla="*/ 9182141 w 9260733"/>
              <a:gd name="connsiteY92" fmla="*/ 6452315 h 7038786"/>
              <a:gd name="connsiteX93" fmla="*/ 9182141 w 9260733"/>
              <a:gd name="connsiteY93" fmla="*/ 6117464 h 7038786"/>
              <a:gd name="connsiteX94" fmla="*/ 9169262 w 9260733"/>
              <a:gd name="connsiteY94" fmla="*/ 6065949 h 7038786"/>
              <a:gd name="connsiteX95" fmla="*/ 9143504 w 9260733"/>
              <a:gd name="connsiteY95" fmla="*/ 5962918 h 7038786"/>
              <a:gd name="connsiteX96" fmla="*/ 9117746 w 9260733"/>
              <a:gd name="connsiteY96" fmla="*/ 5859887 h 7038786"/>
              <a:gd name="connsiteX97" fmla="*/ 9104867 w 9260733"/>
              <a:gd name="connsiteY97" fmla="*/ 5808371 h 7038786"/>
              <a:gd name="connsiteX98" fmla="*/ 9091989 w 9260733"/>
              <a:gd name="connsiteY98" fmla="*/ 5769735 h 7038786"/>
              <a:gd name="connsiteX99" fmla="*/ 9079110 w 9260733"/>
              <a:gd name="connsiteY99" fmla="*/ 5692461 h 7038786"/>
              <a:gd name="connsiteX100" fmla="*/ 9040473 w 9260733"/>
              <a:gd name="connsiteY100" fmla="*/ 5306095 h 7038786"/>
              <a:gd name="connsiteX101" fmla="*/ 9027594 w 9260733"/>
              <a:gd name="connsiteY101" fmla="*/ 4649273 h 7038786"/>
              <a:gd name="connsiteX102" fmla="*/ 9040473 w 9260733"/>
              <a:gd name="connsiteY102" fmla="*/ 4185633 h 7038786"/>
              <a:gd name="connsiteX103" fmla="*/ 9053352 w 9260733"/>
              <a:gd name="connsiteY103" fmla="*/ 4121239 h 7038786"/>
              <a:gd name="connsiteX104" fmla="*/ 9079110 w 9260733"/>
              <a:gd name="connsiteY104" fmla="*/ 4005329 h 7038786"/>
              <a:gd name="connsiteX105" fmla="*/ 9104867 w 9260733"/>
              <a:gd name="connsiteY105" fmla="*/ 3902298 h 7038786"/>
              <a:gd name="connsiteX106" fmla="*/ 9117746 w 9260733"/>
              <a:gd name="connsiteY106" fmla="*/ 3812146 h 7038786"/>
              <a:gd name="connsiteX107" fmla="*/ 9130625 w 9260733"/>
              <a:gd name="connsiteY107" fmla="*/ 3760630 h 7038786"/>
              <a:gd name="connsiteX108" fmla="*/ 9143504 w 9260733"/>
              <a:gd name="connsiteY108" fmla="*/ 3670478 h 7038786"/>
              <a:gd name="connsiteX109" fmla="*/ 9169262 w 9260733"/>
              <a:gd name="connsiteY109" fmla="*/ 3618963 h 7038786"/>
              <a:gd name="connsiteX110" fmla="*/ 9207898 w 9260733"/>
              <a:gd name="connsiteY110" fmla="*/ 3503053 h 7038786"/>
              <a:gd name="connsiteX111" fmla="*/ 9220777 w 9260733"/>
              <a:gd name="connsiteY111" fmla="*/ 3464416 h 7038786"/>
              <a:gd name="connsiteX112" fmla="*/ 9246535 w 9260733"/>
              <a:gd name="connsiteY112" fmla="*/ 3425780 h 7038786"/>
              <a:gd name="connsiteX113" fmla="*/ 9259414 w 9260733"/>
              <a:gd name="connsiteY113" fmla="*/ 3335628 h 7038786"/>
              <a:gd name="connsiteX114" fmla="*/ 9233656 w 9260733"/>
              <a:gd name="connsiteY114" fmla="*/ 3129566 h 7038786"/>
              <a:gd name="connsiteX115" fmla="*/ 9182141 w 9260733"/>
              <a:gd name="connsiteY115" fmla="*/ 3000777 h 7038786"/>
              <a:gd name="connsiteX116" fmla="*/ 9143504 w 9260733"/>
              <a:gd name="connsiteY116" fmla="*/ 2910625 h 7038786"/>
              <a:gd name="connsiteX117" fmla="*/ 9079110 w 9260733"/>
              <a:gd name="connsiteY117" fmla="*/ 2781836 h 7038786"/>
              <a:gd name="connsiteX118" fmla="*/ 9053352 w 9260733"/>
              <a:gd name="connsiteY118" fmla="*/ 2730321 h 7038786"/>
              <a:gd name="connsiteX119" fmla="*/ 9027594 w 9260733"/>
              <a:gd name="connsiteY119" fmla="*/ 2678805 h 7038786"/>
              <a:gd name="connsiteX120" fmla="*/ 8976079 w 9260733"/>
              <a:gd name="connsiteY120" fmla="*/ 2575774 h 7038786"/>
              <a:gd name="connsiteX121" fmla="*/ 8873048 w 9260733"/>
              <a:gd name="connsiteY121" fmla="*/ 2395470 h 7038786"/>
              <a:gd name="connsiteX122" fmla="*/ 8782896 w 9260733"/>
              <a:gd name="connsiteY122" fmla="*/ 2279560 h 7038786"/>
              <a:gd name="connsiteX123" fmla="*/ 8744259 w 9260733"/>
              <a:gd name="connsiteY123" fmla="*/ 2189408 h 7038786"/>
              <a:gd name="connsiteX124" fmla="*/ 8731380 w 9260733"/>
              <a:gd name="connsiteY124" fmla="*/ 2137892 h 7038786"/>
              <a:gd name="connsiteX125" fmla="*/ 8705622 w 9260733"/>
              <a:gd name="connsiteY125" fmla="*/ 2009104 h 7038786"/>
              <a:gd name="connsiteX126" fmla="*/ 8692743 w 9260733"/>
              <a:gd name="connsiteY126" fmla="*/ 1970467 h 7038786"/>
              <a:gd name="connsiteX127" fmla="*/ 8705622 w 9260733"/>
              <a:gd name="connsiteY127" fmla="*/ 1596980 h 7038786"/>
              <a:gd name="connsiteX128" fmla="*/ 8718501 w 9260733"/>
              <a:gd name="connsiteY128" fmla="*/ 1558343 h 7038786"/>
              <a:gd name="connsiteX129" fmla="*/ 8731380 w 9260733"/>
              <a:gd name="connsiteY129" fmla="*/ 1481070 h 7038786"/>
              <a:gd name="connsiteX130" fmla="*/ 8770017 w 9260733"/>
              <a:gd name="connsiteY130" fmla="*/ 1390918 h 7038786"/>
              <a:gd name="connsiteX131" fmla="*/ 8782896 w 9260733"/>
              <a:gd name="connsiteY131" fmla="*/ 1352281 h 7038786"/>
              <a:gd name="connsiteX132" fmla="*/ 8834411 w 9260733"/>
              <a:gd name="connsiteY132" fmla="*/ 1275008 h 7038786"/>
              <a:gd name="connsiteX133" fmla="*/ 8860169 w 9260733"/>
              <a:gd name="connsiteY133" fmla="*/ 1236371 h 7038786"/>
              <a:gd name="connsiteX134" fmla="*/ 8898805 w 9260733"/>
              <a:gd name="connsiteY134" fmla="*/ 1107583 h 7038786"/>
              <a:gd name="connsiteX135" fmla="*/ 8911684 w 9260733"/>
              <a:gd name="connsiteY135" fmla="*/ 1068946 h 7038786"/>
              <a:gd name="connsiteX136" fmla="*/ 8937442 w 9260733"/>
              <a:gd name="connsiteY136" fmla="*/ 965915 h 7038786"/>
              <a:gd name="connsiteX137" fmla="*/ 8963200 w 9260733"/>
              <a:gd name="connsiteY137" fmla="*/ 927278 h 7038786"/>
              <a:gd name="connsiteX138" fmla="*/ 8988958 w 9260733"/>
              <a:gd name="connsiteY138" fmla="*/ 850005 h 7038786"/>
              <a:gd name="connsiteX139" fmla="*/ 9040473 w 9260733"/>
              <a:gd name="connsiteY139" fmla="*/ 759853 h 7038786"/>
              <a:gd name="connsiteX140" fmla="*/ 9053352 w 9260733"/>
              <a:gd name="connsiteY140" fmla="*/ 708338 h 7038786"/>
              <a:gd name="connsiteX141" fmla="*/ 9104867 w 9260733"/>
              <a:gd name="connsiteY141" fmla="*/ 605307 h 7038786"/>
              <a:gd name="connsiteX142" fmla="*/ 9130625 w 9260733"/>
              <a:gd name="connsiteY142" fmla="*/ 566670 h 7038786"/>
              <a:gd name="connsiteX143" fmla="*/ 9156383 w 9260733"/>
              <a:gd name="connsiteY143" fmla="*/ 489397 h 7038786"/>
              <a:gd name="connsiteX144" fmla="*/ 9182141 w 9260733"/>
              <a:gd name="connsiteY144" fmla="*/ 437881 h 7038786"/>
              <a:gd name="connsiteX145" fmla="*/ 9220777 w 9260733"/>
              <a:gd name="connsiteY145" fmla="*/ 334850 h 7038786"/>
              <a:gd name="connsiteX146" fmla="*/ 9207898 w 9260733"/>
              <a:gd name="connsiteY146" fmla="*/ 244698 h 7038786"/>
              <a:gd name="connsiteX147" fmla="*/ 9143504 w 9260733"/>
              <a:gd name="connsiteY147" fmla="*/ 154546 h 7038786"/>
              <a:gd name="connsiteX148" fmla="*/ 9091989 w 9260733"/>
              <a:gd name="connsiteY148" fmla="*/ 141667 h 7038786"/>
              <a:gd name="connsiteX149" fmla="*/ 9053352 w 9260733"/>
              <a:gd name="connsiteY149" fmla="*/ 128788 h 7038786"/>
              <a:gd name="connsiteX150" fmla="*/ 8731380 w 9260733"/>
              <a:gd name="connsiteY150" fmla="*/ 103030 h 7038786"/>
              <a:gd name="connsiteX151" fmla="*/ 8383650 w 9260733"/>
              <a:gd name="connsiteY151" fmla="*/ 115909 h 7038786"/>
              <a:gd name="connsiteX152" fmla="*/ 8203346 w 9260733"/>
              <a:gd name="connsiteY152" fmla="*/ 154546 h 7038786"/>
              <a:gd name="connsiteX153" fmla="*/ 8164710 w 9260733"/>
              <a:gd name="connsiteY153" fmla="*/ 167425 h 7038786"/>
              <a:gd name="connsiteX154" fmla="*/ 8061679 w 9260733"/>
              <a:gd name="connsiteY154" fmla="*/ 180304 h 7038786"/>
              <a:gd name="connsiteX155" fmla="*/ 8023042 w 9260733"/>
              <a:gd name="connsiteY155" fmla="*/ 193183 h 7038786"/>
              <a:gd name="connsiteX156" fmla="*/ 7907132 w 9260733"/>
              <a:gd name="connsiteY156" fmla="*/ 218940 h 7038786"/>
              <a:gd name="connsiteX157" fmla="*/ 7804101 w 9260733"/>
              <a:gd name="connsiteY157" fmla="*/ 231819 h 7038786"/>
              <a:gd name="connsiteX158" fmla="*/ 7726828 w 9260733"/>
              <a:gd name="connsiteY158" fmla="*/ 257577 h 7038786"/>
              <a:gd name="connsiteX159" fmla="*/ 7662434 w 9260733"/>
              <a:gd name="connsiteY159" fmla="*/ 270456 h 7038786"/>
              <a:gd name="connsiteX160" fmla="*/ 7520766 w 9260733"/>
              <a:gd name="connsiteY160" fmla="*/ 296214 h 7038786"/>
              <a:gd name="connsiteX161" fmla="*/ 7443493 w 9260733"/>
              <a:gd name="connsiteY161" fmla="*/ 321971 h 7038786"/>
              <a:gd name="connsiteX162" fmla="*/ 7366220 w 9260733"/>
              <a:gd name="connsiteY162" fmla="*/ 334850 h 7038786"/>
              <a:gd name="connsiteX163" fmla="*/ 7301825 w 9260733"/>
              <a:gd name="connsiteY163" fmla="*/ 347729 h 7038786"/>
              <a:gd name="connsiteX164" fmla="*/ 7211673 w 9260733"/>
              <a:gd name="connsiteY164" fmla="*/ 373487 h 7038786"/>
              <a:gd name="connsiteX165" fmla="*/ 7147279 w 9260733"/>
              <a:gd name="connsiteY165" fmla="*/ 386366 h 7038786"/>
              <a:gd name="connsiteX166" fmla="*/ 6876822 w 9260733"/>
              <a:gd name="connsiteY166" fmla="*/ 437881 h 7038786"/>
              <a:gd name="connsiteX167" fmla="*/ 6657881 w 9260733"/>
              <a:gd name="connsiteY167" fmla="*/ 476518 h 7038786"/>
              <a:gd name="connsiteX168" fmla="*/ 6580608 w 9260733"/>
              <a:gd name="connsiteY168" fmla="*/ 502276 h 7038786"/>
              <a:gd name="connsiteX169" fmla="*/ 6529093 w 9260733"/>
              <a:gd name="connsiteY169" fmla="*/ 515154 h 7038786"/>
              <a:gd name="connsiteX170" fmla="*/ 6438941 w 9260733"/>
              <a:gd name="connsiteY170" fmla="*/ 528033 h 7038786"/>
              <a:gd name="connsiteX171" fmla="*/ 6387425 w 9260733"/>
              <a:gd name="connsiteY171" fmla="*/ 540912 h 7038786"/>
              <a:gd name="connsiteX172" fmla="*/ 6232879 w 9260733"/>
              <a:gd name="connsiteY172" fmla="*/ 566670 h 7038786"/>
              <a:gd name="connsiteX173" fmla="*/ 6142727 w 9260733"/>
              <a:gd name="connsiteY173" fmla="*/ 579549 h 7038786"/>
              <a:gd name="connsiteX174" fmla="*/ 6052574 w 9260733"/>
              <a:gd name="connsiteY174" fmla="*/ 605307 h 7038786"/>
              <a:gd name="connsiteX175" fmla="*/ 5898028 w 9260733"/>
              <a:gd name="connsiteY175" fmla="*/ 631064 h 7038786"/>
              <a:gd name="connsiteX176" fmla="*/ 5807876 w 9260733"/>
              <a:gd name="connsiteY176" fmla="*/ 656822 h 7038786"/>
              <a:gd name="connsiteX177" fmla="*/ 5717724 w 9260733"/>
              <a:gd name="connsiteY177" fmla="*/ 669701 h 7038786"/>
              <a:gd name="connsiteX178" fmla="*/ 5640450 w 9260733"/>
              <a:gd name="connsiteY178" fmla="*/ 682580 h 7038786"/>
              <a:gd name="connsiteX179" fmla="*/ 5576056 w 9260733"/>
              <a:gd name="connsiteY179" fmla="*/ 695459 h 7038786"/>
              <a:gd name="connsiteX180" fmla="*/ 5408631 w 9260733"/>
              <a:gd name="connsiteY180" fmla="*/ 708338 h 7038786"/>
              <a:gd name="connsiteX181" fmla="*/ 5254084 w 9260733"/>
              <a:gd name="connsiteY181" fmla="*/ 734095 h 7038786"/>
              <a:gd name="connsiteX182" fmla="*/ 4957870 w 9260733"/>
              <a:gd name="connsiteY182" fmla="*/ 746974 h 7038786"/>
              <a:gd name="connsiteX183" fmla="*/ 4816203 w 9260733"/>
              <a:gd name="connsiteY183" fmla="*/ 759853 h 7038786"/>
              <a:gd name="connsiteX184" fmla="*/ 4301048 w 9260733"/>
              <a:gd name="connsiteY184" fmla="*/ 785611 h 7038786"/>
              <a:gd name="connsiteX185" fmla="*/ 3515436 w 9260733"/>
              <a:gd name="connsiteY185" fmla="*/ 772732 h 7038786"/>
              <a:gd name="connsiteX186" fmla="*/ 3335132 w 9260733"/>
              <a:gd name="connsiteY186" fmla="*/ 759853 h 7038786"/>
              <a:gd name="connsiteX187" fmla="*/ 3283617 w 9260733"/>
              <a:gd name="connsiteY187" fmla="*/ 746974 h 7038786"/>
              <a:gd name="connsiteX188" fmla="*/ 2923008 w 9260733"/>
              <a:gd name="connsiteY188" fmla="*/ 721216 h 7038786"/>
              <a:gd name="connsiteX189" fmla="*/ 2819977 w 9260733"/>
              <a:gd name="connsiteY189" fmla="*/ 708338 h 7038786"/>
              <a:gd name="connsiteX190" fmla="*/ 2549521 w 9260733"/>
              <a:gd name="connsiteY190" fmla="*/ 682580 h 7038786"/>
              <a:gd name="connsiteX191" fmla="*/ 2330580 w 9260733"/>
              <a:gd name="connsiteY191" fmla="*/ 656822 h 7038786"/>
              <a:gd name="connsiteX192" fmla="*/ 2253307 w 9260733"/>
              <a:gd name="connsiteY192" fmla="*/ 643943 h 7038786"/>
              <a:gd name="connsiteX193" fmla="*/ 2111639 w 9260733"/>
              <a:gd name="connsiteY193" fmla="*/ 631064 h 7038786"/>
              <a:gd name="connsiteX194" fmla="*/ 1969972 w 9260733"/>
              <a:gd name="connsiteY194" fmla="*/ 605307 h 7038786"/>
              <a:gd name="connsiteX195" fmla="*/ 1828304 w 9260733"/>
              <a:gd name="connsiteY195" fmla="*/ 592428 h 7038786"/>
              <a:gd name="connsiteX196" fmla="*/ 1403301 w 9260733"/>
              <a:gd name="connsiteY196" fmla="*/ 540912 h 7038786"/>
              <a:gd name="connsiteX197" fmla="*/ 991177 w 9260733"/>
              <a:gd name="connsiteY197" fmla="*/ 553791 h 7038786"/>
              <a:gd name="connsiteX198" fmla="*/ 836631 w 9260733"/>
              <a:gd name="connsiteY198" fmla="*/ 579549 h 7038786"/>
              <a:gd name="connsiteX199" fmla="*/ 797994 w 9260733"/>
              <a:gd name="connsiteY199" fmla="*/ 605307 h 7038786"/>
              <a:gd name="connsiteX200" fmla="*/ 707842 w 9260733"/>
              <a:gd name="connsiteY200" fmla="*/ 643943 h 7038786"/>
              <a:gd name="connsiteX201" fmla="*/ 604811 w 9260733"/>
              <a:gd name="connsiteY201" fmla="*/ 734095 h 7038786"/>
              <a:gd name="connsiteX202" fmla="*/ 566174 w 9260733"/>
              <a:gd name="connsiteY202" fmla="*/ 772732 h 7038786"/>
              <a:gd name="connsiteX203" fmla="*/ 514659 w 9260733"/>
              <a:gd name="connsiteY203" fmla="*/ 811369 h 7038786"/>
              <a:gd name="connsiteX204" fmla="*/ 321476 w 9260733"/>
              <a:gd name="connsiteY204" fmla="*/ 1004552 h 7038786"/>
              <a:gd name="connsiteX205" fmla="*/ 257081 w 9260733"/>
              <a:gd name="connsiteY205" fmla="*/ 1120461 h 7038786"/>
              <a:gd name="connsiteX206" fmla="*/ 218445 w 9260733"/>
              <a:gd name="connsiteY206" fmla="*/ 1171977 h 7038786"/>
              <a:gd name="connsiteX207" fmla="*/ 179808 w 9260733"/>
              <a:gd name="connsiteY207" fmla="*/ 1249250 h 7038786"/>
              <a:gd name="connsiteX208" fmla="*/ 115414 w 9260733"/>
              <a:gd name="connsiteY208" fmla="*/ 1326523 h 7038786"/>
              <a:gd name="connsiteX209" fmla="*/ 89656 w 9260733"/>
              <a:gd name="connsiteY209" fmla="*/ 1390918 h 7038786"/>
              <a:gd name="connsiteX210" fmla="*/ 51020 w 9260733"/>
              <a:gd name="connsiteY210" fmla="*/ 1493949 h 7038786"/>
              <a:gd name="connsiteX211" fmla="*/ 25262 w 9260733"/>
              <a:gd name="connsiteY211" fmla="*/ 1532585 h 7038786"/>
              <a:gd name="connsiteX212" fmla="*/ 25262 w 9260733"/>
              <a:gd name="connsiteY212" fmla="*/ 1661374 h 7038786"/>
              <a:gd name="connsiteX213" fmla="*/ 63898 w 9260733"/>
              <a:gd name="connsiteY213" fmla="*/ 1700011 h 7038786"/>
              <a:gd name="connsiteX214" fmla="*/ 89656 w 9260733"/>
              <a:gd name="connsiteY214" fmla="*/ 1751526 h 7038786"/>
              <a:gd name="connsiteX215" fmla="*/ 128293 w 9260733"/>
              <a:gd name="connsiteY215" fmla="*/ 1790163 h 7038786"/>
              <a:gd name="connsiteX216" fmla="*/ 154050 w 9260733"/>
              <a:gd name="connsiteY216" fmla="*/ 1828800 h 7038786"/>
              <a:gd name="connsiteX217" fmla="*/ 192687 w 9260733"/>
              <a:gd name="connsiteY217" fmla="*/ 1880315 h 7038786"/>
              <a:gd name="connsiteX218" fmla="*/ 205566 w 9260733"/>
              <a:gd name="connsiteY218" fmla="*/ 1931830 h 7038786"/>
              <a:gd name="connsiteX219" fmla="*/ 231324 w 9260733"/>
              <a:gd name="connsiteY219" fmla="*/ 1983346 h 7038786"/>
              <a:gd name="connsiteX220" fmla="*/ 244203 w 9260733"/>
              <a:gd name="connsiteY220" fmla="*/ 2047740 h 7038786"/>
              <a:gd name="connsiteX221" fmla="*/ 257081 w 9260733"/>
              <a:gd name="connsiteY221" fmla="*/ 2086377 h 7038786"/>
              <a:gd name="connsiteX222" fmla="*/ 282839 w 9260733"/>
              <a:gd name="connsiteY222" fmla="*/ 2176529 h 7038786"/>
              <a:gd name="connsiteX223" fmla="*/ 295718 w 9260733"/>
              <a:gd name="connsiteY223" fmla="*/ 2279560 h 7038786"/>
              <a:gd name="connsiteX224" fmla="*/ 321476 w 9260733"/>
              <a:gd name="connsiteY224" fmla="*/ 2369712 h 7038786"/>
              <a:gd name="connsiteX225" fmla="*/ 334355 w 9260733"/>
              <a:gd name="connsiteY225" fmla="*/ 2472743 h 7038786"/>
              <a:gd name="connsiteX226" fmla="*/ 347234 w 9260733"/>
              <a:gd name="connsiteY226" fmla="*/ 2524259 h 7038786"/>
              <a:gd name="connsiteX227" fmla="*/ 360112 w 9260733"/>
              <a:gd name="connsiteY227" fmla="*/ 2601532 h 7038786"/>
              <a:gd name="connsiteX228" fmla="*/ 385870 w 9260733"/>
              <a:gd name="connsiteY228" fmla="*/ 2794715 h 7038786"/>
              <a:gd name="connsiteX229" fmla="*/ 411628 w 9260733"/>
              <a:gd name="connsiteY229" fmla="*/ 2897746 h 7038786"/>
              <a:gd name="connsiteX230" fmla="*/ 424507 w 9260733"/>
              <a:gd name="connsiteY230" fmla="*/ 2975019 h 7038786"/>
              <a:gd name="connsiteX231" fmla="*/ 437386 w 9260733"/>
              <a:gd name="connsiteY231" fmla="*/ 3013656 h 7038786"/>
              <a:gd name="connsiteX232" fmla="*/ 450265 w 9260733"/>
              <a:gd name="connsiteY232" fmla="*/ 3065171 h 7038786"/>
              <a:gd name="connsiteX233" fmla="*/ 463143 w 9260733"/>
              <a:gd name="connsiteY233" fmla="*/ 3129566 h 7038786"/>
              <a:gd name="connsiteX234" fmla="*/ 488901 w 9260733"/>
              <a:gd name="connsiteY234" fmla="*/ 3181081 h 7038786"/>
              <a:gd name="connsiteX235" fmla="*/ 527538 w 9260733"/>
              <a:gd name="connsiteY235" fmla="*/ 3271233 h 7038786"/>
              <a:gd name="connsiteX236" fmla="*/ 591932 w 9260733"/>
              <a:gd name="connsiteY236" fmla="*/ 3387143 h 7038786"/>
              <a:gd name="connsiteX237" fmla="*/ 630569 w 9260733"/>
              <a:gd name="connsiteY237" fmla="*/ 3425780 h 7038786"/>
              <a:gd name="connsiteX238" fmla="*/ 656327 w 9260733"/>
              <a:gd name="connsiteY238" fmla="*/ 3477295 h 7038786"/>
              <a:gd name="connsiteX239" fmla="*/ 682084 w 9260733"/>
              <a:gd name="connsiteY239" fmla="*/ 3515932 h 7038786"/>
              <a:gd name="connsiteX240" fmla="*/ 669205 w 9260733"/>
              <a:gd name="connsiteY240" fmla="*/ 3721994 h 7038786"/>
              <a:gd name="connsiteX241" fmla="*/ 643448 w 9260733"/>
              <a:gd name="connsiteY241" fmla="*/ 3902298 h 7038786"/>
              <a:gd name="connsiteX242" fmla="*/ 617690 w 9260733"/>
              <a:gd name="connsiteY242" fmla="*/ 4005329 h 7038786"/>
              <a:gd name="connsiteX243" fmla="*/ 566174 w 9260733"/>
              <a:gd name="connsiteY243" fmla="*/ 4082602 h 7038786"/>
              <a:gd name="connsiteX244" fmla="*/ 514659 w 9260733"/>
              <a:gd name="connsiteY244" fmla="*/ 4185633 h 7038786"/>
              <a:gd name="connsiteX245" fmla="*/ 488901 w 9260733"/>
              <a:gd name="connsiteY245" fmla="*/ 4275785 h 7038786"/>
              <a:gd name="connsiteX246" fmla="*/ 450265 w 9260733"/>
              <a:gd name="connsiteY246" fmla="*/ 4353059 h 7038786"/>
              <a:gd name="connsiteX247" fmla="*/ 424507 w 9260733"/>
              <a:gd name="connsiteY247" fmla="*/ 4443211 h 7038786"/>
              <a:gd name="connsiteX248" fmla="*/ 398749 w 9260733"/>
              <a:gd name="connsiteY248" fmla="*/ 4533363 h 7038786"/>
              <a:gd name="connsiteX249" fmla="*/ 372991 w 9260733"/>
              <a:gd name="connsiteY249" fmla="*/ 4572000 h 7038786"/>
              <a:gd name="connsiteX250" fmla="*/ 360112 w 9260733"/>
              <a:gd name="connsiteY250" fmla="*/ 4610636 h 7038786"/>
              <a:gd name="connsiteX251" fmla="*/ 334355 w 9260733"/>
              <a:gd name="connsiteY251" fmla="*/ 4700788 h 7038786"/>
              <a:gd name="connsiteX252" fmla="*/ 282839 w 9260733"/>
              <a:gd name="connsiteY252" fmla="*/ 4816698 h 7038786"/>
              <a:gd name="connsiteX253" fmla="*/ 269960 w 9260733"/>
              <a:gd name="connsiteY253" fmla="*/ 4868214 h 7038786"/>
              <a:gd name="connsiteX254" fmla="*/ 231324 w 9260733"/>
              <a:gd name="connsiteY254" fmla="*/ 4971245 h 7038786"/>
              <a:gd name="connsiteX255" fmla="*/ 205566 w 9260733"/>
              <a:gd name="connsiteY255" fmla="*/ 5048518 h 7038786"/>
              <a:gd name="connsiteX256" fmla="*/ 179808 w 9260733"/>
              <a:gd name="connsiteY256" fmla="*/ 5112912 h 7038786"/>
              <a:gd name="connsiteX257" fmla="*/ 154050 w 9260733"/>
              <a:gd name="connsiteY257" fmla="*/ 5215943 h 7038786"/>
              <a:gd name="connsiteX258" fmla="*/ 141172 w 9260733"/>
              <a:gd name="connsiteY258" fmla="*/ 5267459 h 7038786"/>
              <a:gd name="connsiteX259" fmla="*/ 154050 w 9260733"/>
              <a:gd name="connsiteY259" fmla="*/ 5434884 h 7038786"/>
              <a:gd name="connsiteX260" fmla="*/ 205566 w 9260733"/>
              <a:gd name="connsiteY260" fmla="*/ 5537915 h 7038786"/>
              <a:gd name="connsiteX261" fmla="*/ 218445 w 9260733"/>
              <a:gd name="connsiteY261" fmla="*/ 5589430 h 7038786"/>
              <a:gd name="connsiteX262" fmla="*/ 282839 w 9260733"/>
              <a:gd name="connsiteY262" fmla="*/ 5692461 h 7038786"/>
              <a:gd name="connsiteX263" fmla="*/ 308597 w 9260733"/>
              <a:gd name="connsiteY263" fmla="*/ 5731098 h 7038786"/>
              <a:gd name="connsiteX264" fmla="*/ 347234 w 9260733"/>
              <a:gd name="connsiteY264" fmla="*/ 5756856 h 7038786"/>
              <a:gd name="connsiteX265" fmla="*/ 424507 w 9260733"/>
              <a:gd name="connsiteY265" fmla="*/ 5808371 h 7038786"/>
              <a:gd name="connsiteX266" fmla="*/ 463143 w 9260733"/>
              <a:gd name="connsiteY266" fmla="*/ 5834129 h 7038786"/>
              <a:gd name="connsiteX267" fmla="*/ 514659 w 9260733"/>
              <a:gd name="connsiteY267" fmla="*/ 5847008 h 7038786"/>
              <a:gd name="connsiteX268" fmla="*/ 553296 w 9260733"/>
              <a:gd name="connsiteY268" fmla="*/ 5859887 h 7038786"/>
              <a:gd name="connsiteX269" fmla="*/ 591932 w 9260733"/>
              <a:gd name="connsiteY269" fmla="*/ 5898523 h 7038786"/>
              <a:gd name="connsiteX270" fmla="*/ 707842 w 9260733"/>
              <a:gd name="connsiteY270" fmla="*/ 6001554 h 7038786"/>
              <a:gd name="connsiteX271" fmla="*/ 733600 w 9260733"/>
              <a:gd name="connsiteY271" fmla="*/ 6040191 h 7038786"/>
              <a:gd name="connsiteX272" fmla="*/ 746479 w 9260733"/>
              <a:gd name="connsiteY272" fmla="*/ 6078828 h 7038786"/>
              <a:gd name="connsiteX273" fmla="*/ 797994 w 9260733"/>
              <a:gd name="connsiteY273" fmla="*/ 6156101 h 7038786"/>
              <a:gd name="connsiteX274" fmla="*/ 823752 w 9260733"/>
              <a:gd name="connsiteY274" fmla="*/ 6233374 h 7038786"/>
              <a:gd name="connsiteX275" fmla="*/ 810873 w 9260733"/>
              <a:gd name="connsiteY275" fmla="*/ 6452315 h 7038786"/>
              <a:gd name="connsiteX276" fmla="*/ 746479 w 9260733"/>
              <a:gd name="connsiteY276" fmla="*/ 6516709 h 7038786"/>
              <a:gd name="connsiteX277" fmla="*/ 707842 w 9260733"/>
              <a:gd name="connsiteY277" fmla="*/ 6555346 h 7038786"/>
              <a:gd name="connsiteX278" fmla="*/ 669205 w 9260733"/>
              <a:gd name="connsiteY278" fmla="*/ 6581104 h 7038786"/>
              <a:gd name="connsiteX279" fmla="*/ 630569 w 9260733"/>
              <a:gd name="connsiteY279" fmla="*/ 6619740 h 7038786"/>
              <a:gd name="connsiteX280" fmla="*/ 591932 w 9260733"/>
              <a:gd name="connsiteY280" fmla="*/ 6632619 h 7038786"/>
              <a:gd name="connsiteX281" fmla="*/ 514659 w 9260733"/>
              <a:gd name="connsiteY281" fmla="*/ 6709892 h 7038786"/>
              <a:gd name="connsiteX282" fmla="*/ 424507 w 9260733"/>
              <a:gd name="connsiteY282" fmla="*/ 6761408 h 7038786"/>
              <a:gd name="connsiteX283" fmla="*/ 360112 w 9260733"/>
              <a:gd name="connsiteY283" fmla="*/ 6709892 h 7038786"/>
              <a:gd name="connsiteX284" fmla="*/ 321476 w 9260733"/>
              <a:gd name="connsiteY284" fmla="*/ 6684135 h 7038786"/>
              <a:gd name="connsiteX285" fmla="*/ 269960 w 9260733"/>
              <a:gd name="connsiteY285" fmla="*/ 6632619 h 7038786"/>
              <a:gd name="connsiteX286" fmla="*/ 205566 w 9260733"/>
              <a:gd name="connsiteY286" fmla="*/ 6542467 h 7038786"/>
              <a:gd name="connsiteX287" fmla="*/ 218445 w 9260733"/>
              <a:gd name="connsiteY287" fmla="*/ 6452315 h 7038786"/>
              <a:gd name="connsiteX288" fmla="*/ 295718 w 9260733"/>
              <a:gd name="connsiteY288" fmla="*/ 6375042 h 7038786"/>
              <a:gd name="connsiteX289" fmla="*/ 347234 w 9260733"/>
              <a:gd name="connsiteY289" fmla="*/ 6336405 h 7038786"/>
              <a:gd name="connsiteX290" fmla="*/ 463143 w 9260733"/>
              <a:gd name="connsiteY290" fmla="*/ 6284890 h 7038786"/>
              <a:gd name="connsiteX291" fmla="*/ 656327 w 9260733"/>
              <a:gd name="connsiteY291" fmla="*/ 6220495 h 7038786"/>
              <a:gd name="connsiteX292" fmla="*/ 707842 w 9260733"/>
              <a:gd name="connsiteY292" fmla="*/ 6194738 h 7038786"/>
              <a:gd name="connsiteX293" fmla="*/ 939662 w 9260733"/>
              <a:gd name="connsiteY293" fmla="*/ 6168980 h 7038786"/>
              <a:gd name="connsiteX294" fmla="*/ 1403301 w 9260733"/>
              <a:gd name="connsiteY294" fmla="*/ 6181859 h 7038786"/>
              <a:gd name="connsiteX295" fmla="*/ 1493453 w 9260733"/>
              <a:gd name="connsiteY295" fmla="*/ 6207616 h 7038786"/>
              <a:gd name="connsiteX296" fmla="*/ 1557848 w 9260733"/>
              <a:gd name="connsiteY296" fmla="*/ 6220495 h 7038786"/>
              <a:gd name="connsiteX297" fmla="*/ 1635121 w 9260733"/>
              <a:gd name="connsiteY297" fmla="*/ 6246253 h 7038786"/>
              <a:gd name="connsiteX298" fmla="*/ 1725273 w 9260733"/>
              <a:gd name="connsiteY298" fmla="*/ 6272011 h 7038786"/>
              <a:gd name="connsiteX299" fmla="*/ 1892698 w 9260733"/>
              <a:gd name="connsiteY299" fmla="*/ 6349284 h 7038786"/>
              <a:gd name="connsiteX300" fmla="*/ 2060124 w 9260733"/>
              <a:gd name="connsiteY300" fmla="*/ 6413678 h 7038786"/>
              <a:gd name="connsiteX301" fmla="*/ 2124518 w 9260733"/>
              <a:gd name="connsiteY301" fmla="*/ 6452315 h 7038786"/>
              <a:gd name="connsiteX302" fmla="*/ 2291943 w 9260733"/>
              <a:gd name="connsiteY302" fmla="*/ 6516709 h 7038786"/>
              <a:gd name="connsiteX303" fmla="*/ 2433611 w 9260733"/>
              <a:gd name="connsiteY303" fmla="*/ 6581104 h 7038786"/>
              <a:gd name="connsiteX304" fmla="*/ 2485127 w 9260733"/>
              <a:gd name="connsiteY304" fmla="*/ 6606861 h 7038786"/>
              <a:gd name="connsiteX305" fmla="*/ 2549521 w 9260733"/>
              <a:gd name="connsiteY305" fmla="*/ 6619740 h 7038786"/>
              <a:gd name="connsiteX306" fmla="*/ 2626794 w 9260733"/>
              <a:gd name="connsiteY306" fmla="*/ 6658377 h 7038786"/>
              <a:gd name="connsiteX307" fmla="*/ 2691189 w 9260733"/>
              <a:gd name="connsiteY307" fmla="*/ 6684135 h 7038786"/>
              <a:gd name="connsiteX308" fmla="*/ 2781341 w 9260733"/>
              <a:gd name="connsiteY308" fmla="*/ 6697014 h 7038786"/>
              <a:gd name="connsiteX309" fmla="*/ 2832856 w 9260733"/>
              <a:gd name="connsiteY309" fmla="*/ 6709892 h 7038786"/>
              <a:gd name="connsiteX310" fmla="*/ 3026039 w 9260733"/>
              <a:gd name="connsiteY310" fmla="*/ 6748529 h 7038786"/>
              <a:gd name="connsiteX311" fmla="*/ 3090434 w 9260733"/>
              <a:gd name="connsiteY311" fmla="*/ 6761408 h 7038786"/>
              <a:gd name="connsiteX312" fmla="*/ 3232101 w 9260733"/>
              <a:gd name="connsiteY312" fmla="*/ 6774287 h 7038786"/>
              <a:gd name="connsiteX313" fmla="*/ 3579831 w 9260733"/>
              <a:gd name="connsiteY313" fmla="*/ 6800045 h 7038786"/>
              <a:gd name="connsiteX314" fmla="*/ 4275290 w 9260733"/>
              <a:gd name="connsiteY314" fmla="*/ 6787166 h 7038786"/>
              <a:gd name="connsiteX315" fmla="*/ 4352563 w 9260733"/>
              <a:gd name="connsiteY315" fmla="*/ 6774287 h 7038786"/>
              <a:gd name="connsiteX316" fmla="*/ 4481352 w 9260733"/>
              <a:gd name="connsiteY316" fmla="*/ 6761408 h 7038786"/>
              <a:gd name="connsiteX317" fmla="*/ 4623020 w 9260733"/>
              <a:gd name="connsiteY317" fmla="*/ 6709892 h 7038786"/>
              <a:gd name="connsiteX318" fmla="*/ 4674535 w 9260733"/>
              <a:gd name="connsiteY318" fmla="*/ 6697014 h 7038786"/>
              <a:gd name="connsiteX319" fmla="*/ 4777566 w 9260733"/>
              <a:gd name="connsiteY319" fmla="*/ 6645498 h 7038786"/>
              <a:gd name="connsiteX320" fmla="*/ 4906355 w 9260733"/>
              <a:gd name="connsiteY320" fmla="*/ 6581104 h 7038786"/>
              <a:gd name="connsiteX321" fmla="*/ 4944991 w 9260733"/>
              <a:gd name="connsiteY321" fmla="*/ 6555346 h 7038786"/>
              <a:gd name="connsiteX322" fmla="*/ 5022265 w 9260733"/>
              <a:gd name="connsiteY322" fmla="*/ 6478073 h 7038786"/>
              <a:gd name="connsiteX323" fmla="*/ 5086659 w 9260733"/>
              <a:gd name="connsiteY323" fmla="*/ 6336405 h 7038786"/>
              <a:gd name="connsiteX324" fmla="*/ 5035143 w 9260733"/>
              <a:gd name="connsiteY324" fmla="*/ 6259132 h 7038786"/>
              <a:gd name="connsiteX325" fmla="*/ 5009386 w 9260733"/>
              <a:gd name="connsiteY325" fmla="*/ 6220495 h 7038786"/>
              <a:gd name="connsiteX326" fmla="*/ 4906355 w 9260733"/>
              <a:gd name="connsiteY326" fmla="*/ 6143222 h 7038786"/>
              <a:gd name="connsiteX327" fmla="*/ 4867718 w 9260733"/>
              <a:gd name="connsiteY327" fmla="*/ 6117464 h 7038786"/>
              <a:gd name="connsiteX328" fmla="*/ 4829081 w 9260733"/>
              <a:gd name="connsiteY328" fmla="*/ 6104585 h 7038786"/>
              <a:gd name="connsiteX329" fmla="*/ 4738929 w 9260733"/>
              <a:gd name="connsiteY329" fmla="*/ 6053070 h 7038786"/>
              <a:gd name="connsiteX330" fmla="*/ 4700293 w 9260733"/>
              <a:gd name="connsiteY330" fmla="*/ 6027312 h 7038786"/>
              <a:gd name="connsiteX331" fmla="*/ 4661656 w 9260733"/>
              <a:gd name="connsiteY331" fmla="*/ 6014433 h 7038786"/>
              <a:gd name="connsiteX332" fmla="*/ 4597262 w 9260733"/>
              <a:gd name="connsiteY332" fmla="*/ 5988676 h 7038786"/>
              <a:gd name="connsiteX333" fmla="*/ 4468473 w 9260733"/>
              <a:gd name="connsiteY333" fmla="*/ 5962918 h 7038786"/>
              <a:gd name="connsiteX334" fmla="*/ 4416958 w 9260733"/>
              <a:gd name="connsiteY334" fmla="*/ 5950039 h 7038786"/>
              <a:gd name="connsiteX335" fmla="*/ 4094986 w 9260733"/>
              <a:gd name="connsiteY335" fmla="*/ 5962918 h 7038786"/>
              <a:gd name="connsiteX336" fmla="*/ 4043470 w 9260733"/>
              <a:gd name="connsiteY336" fmla="*/ 5988676 h 7038786"/>
              <a:gd name="connsiteX337" fmla="*/ 3953318 w 9260733"/>
              <a:gd name="connsiteY337" fmla="*/ 6014433 h 7038786"/>
              <a:gd name="connsiteX338" fmla="*/ 3901803 w 9260733"/>
              <a:gd name="connsiteY338" fmla="*/ 6040191 h 7038786"/>
              <a:gd name="connsiteX339" fmla="*/ 3863166 w 9260733"/>
              <a:gd name="connsiteY339" fmla="*/ 6065949 h 7038786"/>
              <a:gd name="connsiteX340" fmla="*/ 3811650 w 9260733"/>
              <a:gd name="connsiteY340" fmla="*/ 6078828 h 7038786"/>
              <a:gd name="connsiteX341" fmla="*/ 3695741 w 9260733"/>
              <a:gd name="connsiteY341" fmla="*/ 6156101 h 7038786"/>
              <a:gd name="connsiteX342" fmla="*/ 3657104 w 9260733"/>
              <a:gd name="connsiteY342" fmla="*/ 6168980 h 7038786"/>
              <a:gd name="connsiteX343" fmla="*/ 3618467 w 9260733"/>
              <a:gd name="connsiteY343" fmla="*/ 6207616 h 7038786"/>
              <a:gd name="connsiteX344" fmla="*/ 3515436 w 9260733"/>
              <a:gd name="connsiteY344" fmla="*/ 6284890 h 7038786"/>
              <a:gd name="connsiteX345" fmla="*/ 3476800 w 9260733"/>
              <a:gd name="connsiteY345" fmla="*/ 6323526 h 7038786"/>
              <a:gd name="connsiteX346" fmla="*/ 3476800 w 9260733"/>
              <a:gd name="connsiteY346" fmla="*/ 6632619 h 7038786"/>
              <a:gd name="connsiteX347" fmla="*/ 3489679 w 9260733"/>
              <a:gd name="connsiteY347" fmla="*/ 6671256 h 7038786"/>
              <a:gd name="connsiteX348" fmla="*/ 3528315 w 9260733"/>
              <a:gd name="connsiteY348" fmla="*/ 6709892 h 7038786"/>
              <a:gd name="connsiteX349" fmla="*/ 3644225 w 9260733"/>
              <a:gd name="connsiteY349" fmla="*/ 6787166 h 7038786"/>
              <a:gd name="connsiteX350" fmla="*/ 3708620 w 9260733"/>
              <a:gd name="connsiteY350" fmla="*/ 6812923 h 7038786"/>
              <a:gd name="connsiteX351" fmla="*/ 3785893 w 9260733"/>
              <a:gd name="connsiteY351" fmla="*/ 6838681 h 7038786"/>
              <a:gd name="connsiteX352" fmla="*/ 3876045 w 9260733"/>
              <a:gd name="connsiteY352" fmla="*/ 6877318 h 7038786"/>
              <a:gd name="connsiteX353" fmla="*/ 3953318 w 9260733"/>
              <a:gd name="connsiteY353" fmla="*/ 6890197 h 7038786"/>
              <a:gd name="connsiteX354" fmla="*/ 4146501 w 9260733"/>
              <a:gd name="connsiteY354" fmla="*/ 6915954 h 7038786"/>
              <a:gd name="connsiteX355" fmla="*/ 4442715 w 9260733"/>
              <a:gd name="connsiteY355" fmla="*/ 6903076 h 7038786"/>
              <a:gd name="connsiteX356" fmla="*/ 4597262 w 9260733"/>
              <a:gd name="connsiteY356" fmla="*/ 6851560 h 7038786"/>
              <a:gd name="connsiteX357" fmla="*/ 4738929 w 9260733"/>
              <a:gd name="connsiteY357" fmla="*/ 6800045 h 7038786"/>
              <a:gd name="connsiteX358" fmla="*/ 4790445 w 9260733"/>
              <a:gd name="connsiteY358" fmla="*/ 6761408 h 7038786"/>
              <a:gd name="connsiteX359" fmla="*/ 4829081 w 9260733"/>
              <a:gd name="connsiteY359" fmla="*/ 6735650 h 7038786"/>
              <a:gd name="connsiteX360" fmla="*/ 4970749 w 9260733"/>
              <a:gd name="connsiteY360" fmla="*/ 6658377 h 7038786"/>
              <a:gd name="connsiteX361" fmla="*/ 5022265 w 9260733"/>
              <a:gd name="connsiteY361" fmla="*/ 6619740 h 7038786"/>
              <a:gd name="connsiteX362" fmla="*/ 5138174 w 9260733"/>
              <a:gd name="connsiteY362" fmla="*/ 6568225 h 7038786"/>
              <a:gd name="connsiteX363" fmla="*/ 5176811 w 9260733"/>
              <a:gd name="connsiteY363" fmla="*/ 6542467 h 7038786"/>
              <a:gd name="connsiteX364" fmla="*/ 5241205 w 9260733"/>
              <a:gd name="connsiteY364" fmla="*/ 6516709 h 7038786"/>
              <a:gd name="connsiteX365" fmla="*/ 5279842 w 9260733"/>
              <a:gd name="connsiteY365" fmla="*/ 6490952 h 7038786"/>
              <a:gd name="connsiteX366" fmla="*/ 5395752 w 9260733"/>
              <a:gd name="connsiteY366" fmla="*/ 6452315 h 7038786"/>
              <a:gd name="connsiteX367" fmla="*/ 5498783 w 9260733"/>
              <a:gd name="connsiteY367" fmla="*/ 6400800 h 7038786"/>
              <a:gd name="connsiteX368" fmla="*/ 5627572 w 9260733"/>
              <a:gd name="connsiteY368" fmla="*/ 6387921 h 7038786"/>
              <a:gd name="connsiteX369" fmla="*/ 5756360 w 9260733"/>
              <a:gd name="connsiteY369" fmla="*/ 6362163 h 7038786"/>
              <a:gd name="connsiteX370" fmla="*/ 5885149 w 9260733"/>
              <a:gd name="connsiteY370" fmla="*/ 6336405 h 7038786"/>
              <a:gd name="connsiteX371" fmla="*/ 6451820 w 9260733"/>
              <a:gd name="connsiteY371" fmla="*/ 6349284 h 7038786"/>
              <a:gd name="connsiteX372" fmla="*/ 6696518 w 9260733"/>
              <a:gd name="connsiteY372" fmla="*/ 6375042 h 7038786"/>
              <a:gd name="connsiteX373" fmla="*/ 6760912 w 9260733"/>
              <a:gd name="connsiteY373" fmla="*/ 6387921 h 7038786"/>
              <a:gd name="connsiteX374" fmla="*/ 6863943 w 9260733"/>
              <a:gd name="connsiteY374" fmla="*/ 6400800 h 7038786"/>
              <a:gd name="connsiteX375" fmla="*/ 6954096 w 9260733"/>
              <a:gd name="connsiteY375" fmla="*/ 6413678 h 7038786"/>
              <a:gd name="connsiteX376" fmla="*/ 7121521 w 9260733"/>
              <a:gd name="connsiteY376" fmla="*/ 6503830 h 7038786"/>
              <a:gd name="connsiteX377" fmla="*/ 7160158 w 9260733"/>
              <a:gd name="connsiteY377" fmla="*/ 6516709 h 7038786"/>
              <a:gd name="connsiteX378" fmla="*/ 7263189 w 9260733"/>
              <a:gd name="connsiteY378" fmla="*/ 6568225 h 7038786"/>
              <a:gd name="connsiteX379" fmla="*/ 7353341 w 9260733"/>
              <a:gd name="connsiteY379" fmla="*/ 6619740 h 7038786"/>
              <a:gd name="connsiteX380" fmla="*/ 7417735 w 9260733"/>
              <a:gd name="connsiteY380" fmla="*/ 6645498 h 7038786"/>
              <a:gd name="connsiteX381" fmla="*/ 7482129 w 9260733"/>
              <a:gd name="connsiteY381" fmla="*/ 6684135 h 7038786"/>
              <a:gd name="connsiteX382" fmla="*/ 7520766 w 9260733"/>
              <a:gd name="connsiteY382" fmla="*/ 6697014 h 7038786"/>
              <a:gd name="connsiteX383" fmla="*/ 7623797 w 9260733"/>
              <a:gd name="connsiteY383" fmla="*/ 6748529 h 7038786"/>
              <a:gd name="connsiteX384" fmla="*/ 7752586 w 9260733"/>
              <a:gd name="connsiteY384" fmla="*/ 6761408 h 7038786"/>
              <a:gd name="connsiteX385" fmla="*/ 7842738 w 9260733"/>
              <a:gd name="connsiteY385" fmla="*/ 6787166 h 7038786"/>
              <a:gd name="connsiteX386" fmla="*/ 8409408 w 9260733"/>
              <a:gd name="connsiteY386" fmla="*/ 6787166 h 7038786"/>
              <a:gd name="connsiteX387" fmla="*/ 8499560 w 9260733"/>
              <a:gd name="connsiteY387" fmla="*/ 6761408 h 7038786"/>
              <a:gd name="connsiteX388" fmla="*/ 8576834 w 9260733"/>
              <a:gd name="connsiteY388" fmla="*/ 6709892 h 7038786"/>
              <a:gd name="connsiteX389" fmla="*/ 8718501 w 9260733"/>
              <a:gd name="connsiteY389" fmla="*/ 6619740 h 7038786"/>
              <a:gd name="connsiteX390" fmla="*/ 8770017 w 9260733"/>
              <a:gd name="connsiteY390" fmla="*/ 6568225 h 7038786"/>
              <a:gd name="connsiteX391" fmla="*/ 8821532 w 9260733"/>
              <a:gd name="connsiteY391" fmla="*/ 6542467 h 7038786"/>
              <a:gd name="connsiteX392" fmla="*/ 8873048 w 9260733"/>
              <a:gd name="connsiteY392" fmla="*/ 6490952 h 7038786"/>
              <a:gd name="connsiteX393" fmla="*/ 8911684 w 9260733"/>
              <a:gd name="connsiteY393" fmla="*/ 6465194 h 7038786"/>
              <a:gd name="connsiteX394" fmla="*/ 8950321 w 9260733"/>
              <a:gd name="connsiteY394" fmla="*/ 6413678 h 7038786"/>
              <a:gd name="connsiteX395" fmla="*/ 8976079 w 9260733"/>
              <a:gd name="connsiteY395" fmla="*/ 6362163 h 7038786"/>
              <a:gd name="connsiteX396" fmla="*/ 9014715 w 9260733"/>
              <a:gd name="connsiteY396" fmla="*/ 6349284 h 7038786"/>
              <a:gd name="connsiteX397" fmla="*/ 9079110 w 9260733"/>
              <a:gd name="connsiteY397" fmla="*/ 6272011 h 7038786"/>
              <a:gd name="connsiteX398" fmla="*/ 9104867 w 9260733"/>
              <a:gd name="connsiteY398" fmla="*/ 6220495 h 7038786"/>
              <a:gd name="connsiteX399" fmla="*/ 9156383 w 9260733"/>
              <a:gd name="connsiteY399" fmla="*/ 6143222 h 7038786"/>
              <a:gd name="connsiteX400" fmla="*/ 9169262 w 9260733"/>
              <a:gd name="connsiteY400" fmla="*/ 6091707 h 7038786"/>
              <a:gd name="connsiteX401" fmla="*/ 9195020 w 9260733"/>
              <a:gd name="connsiteY401" fmla="*/ 6053070 h 7038786"/>
              <a:gd name="connsiteX402" fmla="*/ 9220777 w 9260733"/>
              <a:gd name="connsiteY402" fmla="*/ 5756856 h 7038786"/>
              <a:gd name="connsiteX403" fmla="*/ 9207898 w 9260733"/>
              <a:gd name="connsiteY403" fmla="*/ 5602309 h 7038786"/>
              <a:gd name="connsiteX404" fmla="*/ 9182141 w 9260733"/>
              <a:gd name="connsiteY404" fmla="*/ 5550794 h 7038786"/>
              <a:gd name="connsiteX405" fmla="*/ 9143504 w 9260733"/>
              <a:gd name="connsiteY405" fmla="*/ 5460642 h 7038786"/>
              <a:gd name="connsiteX406" fmla="*/ 9104867 w 9260733"/>
              <a:gd name="connsiteY406" fmla="*/ 5409126 h 7038786"/>
              <a:gd name="connsiteX407" fmla="*/ 9079110 w 9260733"/>
              <a:gd name="connsiteY407" fmla="*/ 5357611 h 7038786"/>
              <a:gd name="connsiteX408" fmla="*/ 9066231 w 9260733"/>
              <a:gd name="connsiteY408" fmla="*/ 5318974 h 7038786"/>
              <a:gd name="connsiteX409" fmla="*/ 8988958 w 9260733"/>
              <a:gd name="connsiteY409" fmla="*/ 5241701 h 7038786"/>
              <a:gd name="connsiteX410" fmla="*/ 8950321 w 9260733"/>
              <a:gd name="connsiteY410" fmla="*/ 5203064 h 7038786"/>
              <a:gd name="connsiteX411" fmla="*/ 8898805 w 9260733"/>
              <a:gd name="connsiteY411" fmla="*/ 5177307 h 7038786"/>
              <a:gd name="connsiteX412" fmla="*/ 8873048 w 9260733"/>
              <a:gd name="connsiteY412" fmla="*/ 5138670 h 7038786"/>
              <a:gd name="connsiteX413" fmla="*/ 8705622 w 9260733"/>
              <a:gd name="connsiteY413" fmla="*/ 5138670 h 7038786"/>
              <a:gd name="connsiteX414" fmla="*/ 8666986 w 9260733"/>
              <a:gd name="connsiteY414" fmla="*/ 5177307 h 7038786"/>
              <a:gd name="connsiteX415" fmla="*/ 8654107 w 9260733"/>
              <a:gd name="connsiteY415" fmla="*/ 5228822 h 7038786"/>
              <a:gd name="connsiteX416" fmla="*/ 8628349 w 9260733"/>
              <a:gd name="connsiteY416" fmla="*/ 5306095 h 7038786"/>
              <a:gd name="connsiteX417" fmla="*/ 8615470 w 9260733"/>
              <a:gd name="connsiteY417" fmla="*/ 5344732 h 7038786"/>
              <a:gd name="connsiteX418" fmla="*/ 8666986 w 9260733"/>
              <a:gd name="connsiteY418" fmla="*/ 5434884 h 7038786"/>
              <a:gd name="connsiteX419" fmla="*/ 8705622 w 9260733"/>
              <a:gd name="connsiteY419" fmla="*/ 5422005 h 7038786"/>
              <a:gd name="connsiteX420" fmla="*/ 8744259 w 9260733"/>
              <a:gd name="connsiteY420" fmla="*/ 5318974 h 7038786"/>
              <a:gd name="connsiteX421" fmla="*/ 8770017 w 9260733"/>
              <a:gd name="connsiteY421" fmla="*/ 5267459 h 7038786"/>
              <a:gd name="connsiteX422" fmla="*/ 8795774 w 9260733"/>
              <a:gd name="connsiteY422" fmla="*/ 5177307 h 7038786"/>
              <a:gd name="connsiteX423" fmla="*/ 8808653 w 9260733"/>
              <a:gd name="connsiteY423" fmla="*/ 5125791 h 7038786"/>
              <a:gd name="connsiteX424" fmla="*/ 8821532 w 9260733"/>
              <a:gd name="connsiteY424" fmla="*/ 5087154 h 7038786"/>
              <a:gd name="connsiteX425" fmla="*/ 8847290 w 9260733"/>
              <a:gd name="connsiteY425" fmla="*/ 4984123 h 7038786"/>
              <a:gd name="connsiteX426" fmla="*/ 8860169 w 9260733"/>
              <a:gd name="connsiteY426" fmla="*/ 4945487 h 7038786"/>
              <a:gd name="connsiteX427" fmla="*/ 8885927 w 9260733"/>
              <a:gd name="connsiteY427" fmla="*/ 4803819 h 7038786"/>
              <a:gd name="connsiteX428" fmla="*/ 8911684 w 9260733"/>
              <a:gd name="connsiteY428" fmla="*/ 4713667 h 7038786"/>
              <a:gd name="connsiteX429" fmla="*/ 8937442 w 9260733"/>
              <a:gd name="connsiteY429" fmla="*/ 4468969 h 7038786"/>
              <a:gd name="connsiteX430" fmla="*/ 8950321 w 9260733"/>
              <a:gd name="connsiteY430" fmla="*/ 4430332 h 7038786"/>
              <a:gd name="connsiteX431" fmla="*/ 8963200 w 9260733"/>
              <a:gd name="connsiteY431" fmla="*/ 4288664 h 7038786"/>
              <a:gd name="connsiteX432" fmla="*/ 8976079 w 9260733"/>
              <a:gd name="connsiteY432" fmla="*/ 4237149 h 7038786"/>
              <a:gd name="connsiteX433" fmla="*/ 8988958 w 9260733"/>
              <a:gd name="connsiteY433" fmla="*/ 4134118 h 7038786"/>
              <a:gd name="connsiteX434" fmla="*/ 8976079 w 9260733"/>
              <a:gd name="connsiteY434" fmla="*/ 3335628 h 7038786"/>
              <a:gd name="connsiteX435" fmla="*/ 8963200 w 9260733"/>
              <a:gd name="connsiteY435" fmla="*/ 3193960 h 7038786"/>
              <a:gd name="connsiteX436" fmla="*/ 8937442 w 9260733"/>
              <a:gd name="connsiteY436" fmla="*/ 3000777 h 7038786"/>
              <a:gd name="connsiteX437" fmla="*/ 8911684 w 9260733"/>
              <a:gd name="connsiteY437" fmla="*/ 2730321 h 7038786"/>
              <a:gd name="connsiteX438" fmla="*/ 8898805 w 9260733"/>
              <a:gd name="connsiteY438" fmla="*/ 2665926 h 7038786"/>
              <a:gd name="connsiteX439" fmla="*/ 8873048 w 9260733"/>
              <a:gd name="connsiteY439" fmla="*/ 2434107 h 7038786"/>
              <a:gd name="connsiteX440" fmla="*/ 8847290 w 9260733"/>
              <a:gd name="connsiteY440" fmla="*/ 2266681 h 7038786"/>
              <a:gd name="connsiteX441" fmla="*/ 8834411 w 9260733"/>
              <a:gd name="connsiteY441" fmla="*/ 2137892 h 7038786"/>
              <a:gd name="connsiteX442" fmla="*/ 8821532 w 9260733"/>
              <a:gd name="connsiteY442" fmla="*/ 2047740 h 7038786"/>
              <a:gd name="connsiteX443" fmla="*/ 8847290 w 9260733"/>
              <a:gd name="connsiteY443" fmla="*/ 1545464 h 7038786"/>
              <a:gd name="connsiteX444" fmla="*/ 8860169 w 9260733"/>
              <a:gd name="connsiteY444" fmla="*/ 1493949 h 7038786"/>
              <a:gd name="connsiteX445" fmla="*/ 8873048 w 9260733"/>
              <a:gd name="connsiteY445" fmla="*/ 1300766 h 7038786"/>
              <a:gd name="connsiteX446" fmla="*/ 8924563 w 9260733"/>
              <a:gd name="connsiteY446" fmla="*/ 1184856 h 7038786"/>
              <a:gd name="connsiteX447" fmla="*/ 8963200 w 9260733"/>
              <a:gd name="connsiteY447" fmla="*/ 1133340 h 7038786"/>
              <a:gd name="connsiteX448" fmla="*/ 9014715 w 9260733"/>
              <a:gd name="connsiteY448" fmla="*/ 1094704 h 7038786"/>
              <a:gd name="connsiteX449" fmla="*/ 9040473 w 9260733"/>
              <a:gd name="connsiteY449" fmla="*/ 1056067 h 7038786"/>
              <a:gd name="connsiteX450" fmla="*/ 9169262 w 9260733"/>
              <a:gd name="connsiteY450" fmla="*/ 940157 h 7038786"/>
              <a:gd name="connsiteX451" fmla="*/ 9207898 w 9260733"/>
              <a:gd name="connsiteY451" fmla="*/ 850005 h 7038786"/>
              <a:gd name="connsiteX452" fmla="*/ 9220777 w 9260733"/>
              <a:gd name="connsiteY452" fmla="*/ 811369 h 7038786"/>
              <a:gd name="connsiteX453" fmla="*/ 9195020 w 9260733"/>
              <a:gd name="connsiteY453" fmla="*/ 695459 h 7038786"/>
              <a:gd name="connsiteX454" fmla="*/ 9169262 w 9260733"/>
              <a:gd name="connsiteY454" fmla="*/ 592428 h 7038786"/>
              <a:gd name="connsiteX455" fmla="*/ 9091989 w 9260733"/>
              <a:gd name="connsiteY455" fmla="*/ 463639 h 7038786"/>
              <a:gd name="connsiteX456" fmla="*/ 9066231 w 9260733"/>
              <a:gd name="connsiteY456" fmla="*/ 425002 h 7038786"/>
              <a:gd name="connsiteX457" fmla="*/ 9014715 w 9260733"/>
              <a:gd name="connsiteY457" fmla="*/ 321971 h 7038786"/>
              <a:gd name="connsiteX458" fmla="*/ 8950321 w 9260733"/>
              <a:gd name="connsiteY458" fmla="*/ 218940 h 7038786"/>
              <a:gd name="connsiteX459" fmla="*/ 8924563 w 9260733"/>
              <a:gd name="connsiteY459" fmla="*/ 180304 h 7038786"/>
              <a:gd name="connsiteX460" fmla="*/ 8847290 w 9260733"/>
              <a:gd name="connsiteY460" fmla="*/ 154546 h 7038786"/>
              <a:gd name="connsiteX461" fmla="*/ 8731380 w 9260733"/>
              <a:gd name="connsiteY461" fmla="*/ 128788 h 7038786"/>
              <a:gd name="connsiteX462" fmla="*/ 8357893 w 9260733"/>
              <a:gd name="connsiteY462" fmla="*/ 103030 h 7038786"/>
              <a:gd name="connsiteX463" fmla="*/ 7636676 w 9260733"/>
              <a:gd name="connsiteY463" fmla="*/ 115909 h 7038786"/>
              <a:gd name="connsiteX464" fmla="*/ 7572281 w 9260733"/>
              <a:gd name="connsiteY464" fmla="*/ 128788 h 7038786"/>
              <a:gd name="connsiteX465" fmla="*/ 7353341 w 9260733"/>
              <a:gd name="connsiteY465" fmla="*/ 141667 h 7038786"/>
              <a:gd name="connsiteX466" fmla="*/ 7160158 w 9260733"/>
              <a:gd name="connsiteY466" fmla="*/ 167425 h 7038786"/>
              <a:gd name="connsiteX467" fmla="*/ 7018490 w 9260733"/>
              <a:gd name="connsiteY467" fmla="*/ 180304 h 7038786"/>
              <a:gd name="connsiteX468" fmla="*/ 6966974 w 9260733"/>
              <a:gd name="connsiteY468" fmla="*/ 193183 h 7038786"/>
              <a:gd name="connsiteX469" fmla="*/ 6760912 w 9260733"/>
              <a:gd name="connsiteY469" fmla="*/ 218940 h 7038786"/>
              <a:gd name="connsiteX470" fmla="*/ 6580608 w 9260733"/>
              <a:gd name="connsiteY470" fmla="*/ 231819 h 7038786"/>
              <a:gd name="connsiteX471" fmla="*/ 6207121 w 9260733"/>
              <a:gd name="connsiteY471" fmla="*/ 270456 h 7038786"/>
              <a:gd name="connsiteX472" fmla="*/ 5086659 w 9260733"/>
              <a:gd name="connsiteY472" fmla="*/ 257577 h 7038786"/>
              <a:gd name="connsiteX473" fmla="*/ 4700293 w 9260733"/>
              <a:gd name="connsiteY473" fmla="*/ 231819 h 7038786"/>
              <a:gd name="connsiteX474" fmla="*/ 4275290 w 9260733"/>
              <a:gd name="connsiteY474" fmla="*/ 218940 h 7038786"/>
              <a:gd name="connsiteX475" fmla="*/ 3901803 w 9260733"/>
              <a:gd name="connsiteY475" fmla="*/ 231819 h 7038786"/>
              <a:gd name="connsiteX476" fmla="*/ 3824529 w 9260733"/>
              <a:gd name="connsiteY476" fmla="*/ 244698 h 7038786"/>
              <a:gd name="connsiteX477" fmla="*/ 3064676 w 9260733"/>
              <a:gd name="connsiteY477" fmla="*/ 231819 h 7038786"/>
              <a:gd name="connsiteX478" fmla="*/ 3000281 w 9260733"/>
              <a:gd name="connsiteY478" fmla="*/ 218940 h 7038786"/>
              <a:gd name="connsiteX479" fmla="*/ 2819977 w 9260733"/>
              <a:gd name="connsiteY479" fmla="*/ 193183 h 7038786"/>
              <a:gd name="connsiteX480" fmla="*/ 2691189 w 9260733"/>
              <a:gd name="connsiteY480" fmla="*/ 154546 h 7038786"/>
              <a:gd name="connsiteX481" fmla="*/ 2626794 w 9260733"/>
              <a:gd name="connsiteY481" fmla="*/ 128788 h 7038786"/>
              <a:gd name="connsiteX482" fmla="*/ 2575279 w 9260733"/>
              <a:gd name="connsiteY482" fmla="*/ 115909 h 7038786"/>
              <a:gd name="connsiteX483" fmla="*/ 2459369 w 9260733"/>
              <a:gd name="connsiteY483" fmla="*/ 64394 h 7038786"/>
              <a:gd name="connsiteX484" fmla="*/ 2343459 w 9260733"/>
              <a:gd name="connsiteY484" fmla="*/ 25757 h 7038786"/>
              <a:gd name="connsiteX485" fmla="*/ 2227549 w 9260733"/>
              <a:gd name="connsiteY485" fmla="*/ 0 h 7038786"/>
              <a:gd name="connsiteX486" fmla="*/ 2008608 w 9260733"/>
              <a:gd name="connsiteY486" fmla="*/ 12878 h 7038786"/>
              <a:gd name="connsiteX487" fmla="*/ 1944214 w 9260733"/>
              <a:gd name="connsiteY487" fmla="*/ 38636 h 7038786"/>
              <a:gd name="connsiteX488" fmla="*/ 1866941 w 9260733"/>
              <a:gd name="connsiteY488" fmla="*/ 51515 h 7038786"/>
              <a:gd name="connsiteX489" fmla="*/ 1763910 w 9260733"/>
              <a:gd name="connsiteY489" fmla="*/ 77273 h 7038786"/>
              <a:gd name="connsiteX490" fmla="*/ 1699515 w 9260733"/>
              <a:gd name="connsiteY490" fmla="*/ 90152 h 7038786"/>
              <a:gd name="connsiteX491" fmla="*/ 1596484 w 9260733"/>
              <a:gd name="connsiteY491" fmla="*/ 115909 h 7038786"/>
              <a:gd name="connsiteX492" fmla="*/ 1544969 w 9260733"/>
              <a:gd name="connsiteY492" fmla="*/ 141667 h 7038786"/>
              <a:gd name="connsiteX493" fmla="*/ 1403301 w 9260733"/>
              <a:gd name="connsiteY493" fmla="*/ 180304 h 7038786"/>
              <a:gd name="connsiteX494" fmla="*/ 1313149 w 9260733"/>
              <a:gd name="connsiteY494" fmla="*/ 231819 h 7038786"/>
              <a:gd name="connsiteX495" fmla="*/ 1210118 w 9260733"/>
              <a:gd name="connsiteY495" fmla="*/ 283335 h 7038786"/>
              <a:gd name="connsiteX496" fmla="*/ 1171481 w 9260733"/>
              <a:gd name="connsiteY496" fmla="*/ 309092 h 7038786"/>
              <a:gd name="connsiteX497" fmla="*/ 1132845 w 9260733"/>
              <a:gd name="connsiteY497" fmla="*/ 321971 h 7038786"/>
              <a:gd name="connsiteX498" fmla="*/ 1068450 w 9260733"/>
              <a:gd name="connsiteY498" fmla="*/ 360608 h 7038786"/>
              <a:gd name="connsiteX499" fmla="*/ 1029814 w 9260733"/>
              <a:gd name="connsiteY499" fmla="*/ 373487 h 7038786"/>
              <a:gd name="connsiteX500" fmla="*/ 939662 w 9260733"/>
              <a:gd name="connsiteY500" fmla="*/ 437881 h 7038786"/>
              <a:gd name="connsiteX501" fmla="*/ 849510 w 9260733"/>
              <a:gd name="connsiteY501" fmla="*/ 502276 h 7038786"/>
              <a:gd name="connsiteX502" fmla="*/ 797994 w 9260733"/>
              <a:gd name="connsiteY502" fmla="*/ 553791 h 7038786"/>
              <a:gd name="connsiteX503" fmla="*/ 733600 w 9260733"/>
              <a:gd name="connsiteY503" fmla="*/ 592428 h 7038786"/>
              <a:gd name="connsiteX504" fmla="*/ 682084 w 9260733"/>
              <a:gd name="connsiteY504" fmla="*/ 631064 h 7038786"/>
              <a:gd name="connsiteX505" fmla="*/ 643448 w 9260733"/>
              <a:gd name="connsiteY505" fmla="*/ 643943 h 7038786"/>
              <a:gd name="connsiteX506" fmla="*/ 579053 w 9260733"/>
              <a:gd name="connsiteY506" fmla="*/ 682580 h 7038786"/>
              <a:gd name="connsiteX507" fmla="*/ 540417 w 9260733"/>
              <a:gd name="connsiteY507" fmla="*/ 695459 h 7038786"/>
              <a:gd name="connsiteX508" fmla="*/ 385870 w 9260733"/>
              <a:gd name="connsiteY508" fmla="*/ 734095 h 7038786"/>
              <a:gd name="connsiteX509" fmla="*/ 295718 w 9260733"/>
              <a:gd name="connsiteY509" fmla="*/ 682580 h 7038786"/>
              <a:gd name="connsiteX510" fmla="*/ 257081 w 9260733"/>
              <a:gd name="connsiteY510" fmla="*/ 656822 h 7038786"/>
              <a:gd name="connsiteX511" fmla="*/ 141172 w 9260733"/>
              <a:gd name="connsiteY511" fmla="*/ 592428 h 7038786"/>
              <a:gd name="connsiteX512" fmla="*/ 154050 w 9260733"/>
              <a:gd name="connsiteY512" fmla="*/ 528033 h 7038786"/>
              <a:gd name="connsiteX513" fmla="*/ 231324 w 9260733"/>
              <a:gd name="connsiteY513" fmla="*/ 489397 h 7038786"/>
              <a:gd name="connsiteX514" fmla="*/ 321476 w 9260733"/>
              <a:gd name="connsiteY514" fmla="*/ 437881 h 7038786"/>
              <a:gd name="connsiteX515" fmla="*/ 424507 w 9260733"/>
              <a:gd name="connsiteY515" fmla="*/ 412123 h 7038786"/>
              <a:gd name="connsiteX516" fmla="*/ 514659 w 9260733"/>
              <a:gd name="connsiteY516" fmla="*/ 360608 h 7038786"/>
              <a:gd name="connsiteX517" fmla="*/ 553296 w 9260733"/>
              <a:gd name="connsiteY517" fmla="*/ 347729 h 7038786"/>
              <a:gd name="connsiteX518" fmla="*/ 669205 w 9260733"/>
              <a:gd name="connsiteY518" fmla="*/ 309092 h 7038786"/>
              <a:gd name="connsiteX519" fmla="*/ 888146 w 9260733"/>
              <a:gd name="connsiteY519" fmla="*/ 321971 h 7038786"/>
              <a:gd name="connsiteX520" fmla="*/ 913904 w 9260733"/>
              <a:gd name="connsiteY520" fmla="*/ 360608 h 7038786"/>
              <a:gd name="connsiteX521" fmla="*/ 901025 w 9260733"/>
              <a:gd name="connsiteY521" fmla="*/ 463639 h 7038786"/>
              <a:gd name="connsiteX522" fmla="*/ 888146 w 9260733"/>
              <a:gd name="connsiteY522" fmla="*/ 502276 h 7038786"/>
              <a:gd name="connsiteX523" fmla="*/ 875267 w 9260733"/>
              <a:gd name="connsiteY523" fmla="*/ 566670 h 7038786"/>
              <a:gd name="connsiteX524" fmla="*/ 823752 w 9260733"/>
              <a:gd name="connsiteY524" fmla="*/ 669701 h 7038786"/>
              <a:gd name="connsiteX525" fmla="*/ 810873 w 9260733"/>
              <a:gd name="connsiteY525" fmla="*/ 721216 h 7038786"/>
              <a:gd name="connsiteX526" fmla="*/ 772236 w 9260733"/>
              <a:gd name="connsiteY526" fmla="*/ 772732 h 7038786"/>
              <a:gd name="connsiteX527" fmla="*/ 682084 w 9260733"/>
              <a:gd name="connsiteY527" fmla="*/ 901521 h 7038786"/>
              <a:gd name="connsiteX528" fmla="*/ 669205 w 9260733"/>
              <a:gd name="connsiteY528" fmla="*/ 940157 h 7038786"/>
              <a:gd name="connsiteX529" fmla="*/ 553296 w 9260733"/>
              <a:gd name="connsiteY529" fmla="*/ 1120461 h 7038786"/>
              <a:gd name="connsiteX530" fmla="*/ 501780 w 9260733"/>
              <a:gd name="connsiteY530" fmla="*/ 1223492 h 7038786"/>
              <a:gd name="connsiteX531" fmla="*/ 463143 w 9260733"/>
              <a:gd name="connsiteY531" fmla="*/ 1339402 h 7038786"/>
              <a:gd name="connsiteX532" fmla="*/ 437386 w 9260733"/>
              <a:gd name="connsiteY532" fmla="*/ 1416676 h 7038786"/>
              <a:gd name="connsiteX533" fmla="*/ 424507 w 9260733"/>
              <a:gd name="connsiteY533" fmla="*/ 1455312 h 7038786"/>
              <a:gd name="connsiteX534" fmla="*/ 411628 w 9260733"/>
              <a:gd name="connsiteY534" fmla="*/ 1815921 h 7038786"/>
              <a:gd name="connsiteX535" fmla="*/ 527538 w 9260733"/>
              <a:gd name="connsiteY535" fmla="*/ 1803042 h 7038786"/>
              <a:gd name="connsiteX536" fmla="*/ 591932 w 9260733"/>
              <a:gd name="connsiteY536" fmla="*/ 1764405 h 7038786"/>
              <a:gd name="connsiteX537" fmla="*/ 772236 w 9260733"/>
              <a:gd name="connsiteY537" fmla="*/ 1687132 h 7038786"/>
              <a:gd name="connsiteX538" fmla="*/ 978298 w 9260733"/>
              <a:gd name="connsiteY538" fmla="*/ 1584101 h 7038786"/>
              <a:gd name="connsiteX539" fmla="*/ 1042693 w 9260733"/>
              <a:gd name="connsiteY539" fmla="*/ 1558343 h 7038786"/>
              <a:gd name="connsiteX540" fmla="*/ 1235876 w 9260733"/>
              <a:gd name="connsiteY540" fmla="*/ 1416676 h 7038786"/>
              <a:gd name="connsiteX541" fmla="*/ 1313149 w 9260733"/>
              <a:gd name="connsiteY541" fmla="*/ 1352281 h 7038786"/>
              <a:gd name="connsiteX542" fmla="*/ 1364665 w 9260733"/>
              <a:gd name="connsiteY542" fmla="*/ 1300766 h 7038786"/>
              <a:gd name="connsiteX543" fmla="*/ 1532090 w 9260733"/>
              <a:gd name="connsiteY543" fmla="*/ 1197735 h 7038786"/>
              <a:gd name="connsiteX544" fmla="*/ 1648000 w 9260733"/>
              <a:gd name="connsiteY544" fmla="*/ 1159098 h 7038786"/>
              <a:gd name="connsiteX545" fmla="*/ 1699515 w 9260733"/>
              <a:gd name="connsiteY545" fmla="*/ 1120461 h 7038786"/>
              <a:gd name="connsiteX546" fmla="*/ 1776789 w 9260733"/>
              <a:gd name="connsiteY546" fmla="*/ 1094704 h 7038786"/>
              <a:gd name="connsiteX547" fmla="*/ 1841183 w 9260733"/>
              <a:gd name="connsiteY547" fmla="*/ 1068946 h 7038786"/>
              <a:gd name="connsiteX548" fmla="*/ 1995729 w 9260733"/>
              <a:gd name="connsiteY548" fmla="*/ 1017430 h 7038786"/>
              <a:gd name="connsiteX549" fmla="*/ 2510884 w 9260733"/>
              <a:gd name="connsiteY549" fmla="*/ 1030309 h 7038786"/>
              <a:gd name="connsiteX550" fmla="*/ 2601036 w 9260733"/>
              <a:gd name="connsiteY550" fmla="*/ 1056067 h 7038786"/>
              <a:gd name="connsiteX551" fmla="*/ 2845735 w 9260733"/>
              <a:gd name="connsiteY551" fmla="*/ 1081825 h 7038786"/>
              <a:gd name="connsiteX552" fmla="*/ 3090434 w 9260733"/>
              <a:gd name="connsiteY552" fmla="*/ 1133340 h 7038786"/>
              <a:gd name="connsiteX553" fmla="*/ 3180586 w 9260733"/>
              <a:gd name="connsiteY553" fmla="*/ 1146219 h 7038786"/>
              <a:gd name="connsiteX554" fmla="*/ 3257859 w 9260733"/>
              <a:gd name="connsiteY554" fmla="*/ 1159098 h 7038786"/>
              <a:gd name="connsiteX555" fmla="*/ 3515436 w 9260733"/>
              <a:gd name="connsiteY555" fmla="*/ 1197735 h 7038786"/>
              <a:gd name="connsiteX556" fmla="*/ 3605589 w 9260733"/>
              <a:gd name="connsiteY556" fmla="*/ 1210614 h 7038786"/>
              <a:gd name="connsiteX557" fmla="*/ 3850287 w 9260733"/>
              <a:gd name="connsiteY557" fmla="*/ 1223492 h 7038786"/>
              <a:gd name="connsiteX558" fmla="*/ 4313927 w 9260733"/>
              <a:gd name="connsiteY558" fmla="*/ 1210614 h 7038786"/>
              <a:gd name="connsiteX559" fmla="*/ 4365442 w 9260733"/>
              <a:gd name="connsiteY559" fmla="*/ 1184856 h 7038786"/>
              <a:gd name="connsiteX560" fmla="*/ 4455594 w 9260733"/>
              <a:gd name="connsiteY560" fmla="*/ 1146219 h 7038786"/>
              <a:gd name="connsiteX561" fmla="*/ 4494231 w 9260733"/>
              <a:gd name="connsiteY561" fmla="*/ 1133340 h 7038786"/>
              <a:gd name="connsiteX562" fmla="*/ 4532867 w 9260733"/>
              <a:gd name="connsiteY562" fmla="*/ 1107583 h 7038786"/>
              <a:gd name="connsiteX563" fmla="*/ 4687414 w 9260733"/>
              <a:gd name="connsiteY563" fmla="*/ 1043188 h 7038786"/>
              <a:gd name="connsiteX564" fmla="*/ 4854839 w 9260733"/>
              <a:gd name="connsiteY564" fmla="*/ 953036 h 7038786"/>
              <a:gd name="connsiteX565" fmla="*/ 4906355 w 9260733"/>
              <a:gd name="connsiteY565" fmla="*/ 927278 h 7038786"/>
              <a:gd name="connsiteX566" fmla="*/ 4944991 w 9260733"/>
              <a:gd name="connsiteY566" fmla="*/ 901521 h 7038786"/>
              <a:gd name="connsiteX567" fmla="*/ 5073780 w 9260733"/>
              <a:gd name="connsiteY567" fmla="*/ 850005 h 7038786"/>
              <a:gd name="connsiteX568" fmla="*/ 5125296 w 9260733"/>
              <a:gd name="connsiteY568" fmla="*/ 824247 h 7038786"/>
              <a:gd name="connsiteX569" fmla="*/ 5279842 w 9260733"/>
              <a:gd name="connsiteY569" fmla="*/ 785611 h 7038786"/>
              <a:gd name="connsiteX570" fmla="*/ 5344236 w 9260733"/>
              <a:gd name="connsiteY570" fmla="*/ 759853 h 7038786"/>
              <a:gd name="connsiteX571" fmla="*/ 5537420 w 9260733"/>
              <a:gd name="connsiteY571" fmla="*/ 746974 h 7038786"/>
              <a:gd name="connsiteX572" fmla="*/ 6065453 w 9260733"/>
              <a:gd name="connsiteY572" fmla="*/ 759853 h 7038786"/>
              <a:gd name="connsiteX573" fmla="*/ 6116969 w 9260733"/>
              <a:gd name="connsiteY573" fmla="*/ 785611 h 7038786"/>
              <a:gd name="connsiteX574" fmla="*/ 6297273 w 9260733"/>
              <a:gd name="connsiteY574" fmla="*/ 824247 h 7038786"/>
              <a:gd name="connsiteX575" fmla="*/ 6400304 w 9260733"/>
              <a:gd name="connsiteY575" fmla="*/ 837126 h 7038786"/>
              <a:gd name="connsiteX576" fmla="*/ 6567729 w 9260733"/>
              <a:gd name="connsiteY576" fmla="*/ 862884 h 7038786"/>
              <a:gd name="connsiteX577" fmla="*/ 6657881 w 9260733"/>
              <a:gd name="connsiteY577" fmla="*/ 875763 h 7038786"/>
              <a:gd name="connsiteX578" fmla="*/ 6786670 w 9260733"/>
              <a:gd name="connsiteY578" fmla="*/ 862884 h 7038786"/>
              <a:gd name="connsiteX579" fmla="*/ 6863943 w 9260733"/>
              <a:gd name="connsiteY579" fmla="*/ 824247 h 7038786"/>
              <a:gd name="connsiteX580" fmla="*/ 6941217 w 9260733"/>
              <a:gd name="connsiteY580" fmla="*/ 798490 h 7038786"/>
              <a:gd name="connsiteX581" fmla="*/ 6992732 w 9260733"/>
              <a:gd name="connsiteY581" fmla="*/ 772732 h 7038786"/>
              <a:gd name="connsiteX582" fmla="*/ 7070005 w 9260733"/>
              <a:gd name="connsiteY582" fmla="*/ 746974 h 7038786"/>
              <a:gd name="connsiteX583" fmla="*/ 7160158 w 9260733"/>
              <a:gd name="connsiteY583" fmla="*/ 695459 h 7038786"/>
              <a:gd name="connsiteX584" fmla="*/ 7224552 w 9260733"/>
              <a:gd name="connsiteY584" fmla="*/ 643943 h 7038786"/>
              <a:gd name="connsiteX585" fmla="*/ 7314704 w 9260733"/>
              <a:gd name="connsiteY585" fmla="*/ 553791 h 7038786"/>
              <a:gd name="connsiteX586" fmla="*/ 7353341 w 9260733"/>
              <a:gd name="connsiteY586" fmla="*/ 515154 h 7038786"/>
              <a:gd name="connsiteX587" fmla="*/ 7430614 w 9260733"/>
              <a:gd name="connsiteY587" fmla="*/ 463639 h 7038786"/>
              <a:gd name="connsiteX588" fmla="*/ 7469250 w 9260733"/>
              <a:gd name="connsiteY588" fmla="*/ 437881 h 7038786"/>
              <a:gd name="connsiteX589" fmla="*/ 7507887 w 9260733"/>
              <a:gd name="connsiteY589" fmla="*/ 425002 h 7038786"/>
              <a:gd name="connsiteX590" fmla="*/ 7585160 w 9260733"/>
              <a:gd name="connsiteY590" fmla="*/ 373487 h 7038786"/>
              <a:gd name="connsiteX591" fmla="*/ 7662434 w 9260733"/>
              <a:gd name="connsiteY591" fmla="*/ 321971 h 7038786"/>
              <a:gd name="connsiteX592" fmla="*/ 7778343 w 9260733"/>
              <a:gd name="connsiteY592" fmla="*/ 257577 h 7038786"/>
              <a:gd name="connsiteX593" fmla="*/ 7816980 w 9260733"/>
              <a:gd name="connsiteY593" fmla="*/ 231819 h 7038786"/>
              <a:gd name="connsiteX594" fmla="*/ 7855617 w 9260733"/>
              <a:gd name="connsiteY594" fmla="*/ 218940 h 7038786"/>
              <a:gd name="connsiteX595" fmla="*/ 7958648 w 9260733"/>
              <a:gd name="connsiteY595" fmla="*/ 154546 h 7038786"/>
              <a:gd name="connsiteX596" fmla="*/ 7997284 w 9260733"/>
              <a:gd name="connsiteY596" fmla="*/ 115909 h 703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</a:cxnLst>
            <a:rect l="l" t="t" r="r" b="b"/>
            <a:pathLst>
              <a:path w="9260733" h="7038786">
                <a:moveTo>
                  <a:pt x="282839" y="463639"/>
                </a:moveTo>
                <a:cubicBezTo>
                  <a:pt x="372991" y="459346"/>
                  <a:pt x="463594" y="460727"/>
                  <a:pt x="553296" y="450760"/>
                </a:cubicBezTo>
                <a:cubicBezTo>
                  <a:pt x="580281" y="447762"/>
                  <a:pt x="603691" y="428842"/>
                  <a:pt x="630569" y="425002"/>
                </a:cubicBezTo>
                <a:lnTo>
                  <a:pt x="810873" y="399245"/>
                </a:lnTo>
                <a:cubicBezTo>
                  <a:pt x="836697" y="395371"/>
                  <a:pt x="862262" y="389817"/>
                  <a:pt x="888146" y="386366"/>
                </a:cubicBezTo>
                <a:cubicBezTo>
                  <a:pt x="926679" y="381228"/>
                  <a:pt x="965523" y="378625"/>
                  <a:pt x="1004056" y="373487"/>
                </a:cubicBezTo>
                <a:cubicBezTo>
                  <a:pt x="1213179" y="345604"/>
                  <a:pt x="994971" y="375506"/>
                  <a:pt x="1119966" y="347729"/>
                </a:cubicBezTo>
                <a:cubicBezTo>
                  <a:pt x="1191531" y="331825"/>
                  <a:pt x="1266529" y="328551"/>
                  <a:pt x="1338907" y="321971"/>
                </a:cubicBezTo>
                <a:cubicBezTo>
                  <a:pt x="1351786" y="317678"/>
                  <a:pt x="1364291" y="312037"/>
                  <a:pt x="1377543" y="309092"/>
                </a:cubicBezTo>
                <a:cubicBezTo>
                  <a:pt x="1476130" y="287184"/>
                  <a:pt x="1570966" y="289382"/>
                  <a:pt x="1673758" y="283335"/>
                </a:cubicBezTo>
                <a:cubicBezTo>
                  <a:pt x="1837192" y="259987"/>
                  <a:pt x="1742096" y="270926"/>
                  <a:pt x="1995729" y="257577"/>
                </a:cubicBezTo>
                <a:lnTo>
                  <a:pt x="2253307" y="244698"/>
                </a:lnTo>
                <a:lnTo>
                  <a:pt x="2588158" y="231819"/>
                </a:lnTo>
                <a:cubicBezTo>
                  <a:pt x="2920315" y="215616"/>
                  <a:pt x="2649723" y="224908"/>
                  <a:pt x="2923008" y="206061"/>
                </a:cubicBezTo>
                <a:cubicBezTo>
                  <a:pt x="3000217" y="200736"/>
                  <a:pt x="3077632" y="198697"/>
                  <a:pt x="3154828" y="193183"/>
                </a:cubicBezTo>
                <a:cubicBezTo>
                  <a:pt x="3197862" y="190109"/>
                  <a:pt x="3240769" y="185345"/>
                  <a:pt x="3283617" y="180304"/>
                </a:cubicBezTo>
                <a:cubicBezTo>
                  <a:pt x="3313765" y="176757"/>
                  <a:pt x="3343503" y="169753"/>
                  <a:pt x="3373769" y="167425"/>
                </a:cubicBezTo>
                <a:cubicBezTo>
                  <a:pt x="3455207" y="161160"/>
                  <a:pt x="3536982" y="160166"/>
                  <a:pt x="3618467" y="154546"/>
                </a:cubicBezTo>
                <a:cubicBezTo>
                  <a:pt x="3834740" y="139630"/>
                  <a:pt x="3667476" y="148420"/>
                  <a:pt x="3824529" y="128788"/>
                </a:cubicBezTo>
                <a:cubicBezTo>
                  <a:pt x="3867340" y="123437"/>
                  <a:pt x="3910388" y="120202"/>
                  <a:pt x="3953318" y="115909"/>
                </a:cubicBezTo>
                <a:cubicBezTo>
                  <a:pt x="4129329" y="120202"/>
                  <a:pt x="4305462" y="120971"/>
                  <a:pt x="4481352" y="128788"/>
                </a:cubicBezTo>
                <a:cubicBezTo>
                  <a:pt x="4499035" y="129574"/>
                  <a:pt x="4515511" y="138196"/>
                  <a:pt x="4532867" y="141667"/>
                </a:cubicBezTo>
                <a:cubicBezTo>
                  <a:pt x="4580426" y="151179"/>
                  <a:pt x="4616783" y="152467"/>
                  <a:pt x="4661656" y="167425"/>
                </a:cubicBezTo>
                <a:cubicBezTo>
                  <a:pt x="4683588" y="174736"/>
                  <a:pt x="4704118" y="185872"/>
                  <a:pt x="4726050" y="193183"/>
                </a:cubicBezTo>
                <a:cubicBezTo>
                  <a:pt x="4742842" y="198780"/>
                  <a:pt x="4760209" y="202590"/>
                  <a:pt x="4777566" y="206061"/>
                </a:cubicBezTo>
                <a:cubicBezTo>
                  <a:pt x="4857460" y="222039"/>
                  <a:pt x="4894838" y="222940"/>
                  <a:pt x="4983628" y="231819"/>
                </a:cubicBezTo>
                <a:cubicBezTo>
                  <a:pt x="5128515" y="268041"/>
                  <a:pt x="5051434" y="254054"/>
                  <a:pt x="5215448" y="270456"/>
                </a:cubicBezTo>
                <a:cubicBezTo>
                  <a:pt x="5236913" y="274749"/>
                  <a:pt x="5258172" y="280239"/>
                  <a:pt x="5279842" y="283335"/>
                </a:cubicBezTo>
                <a:cubicBezTo>
                  <a:pt x="5348368" y="293124"/>
                  <a:pt x="5485904" y="309092"/>
                  <a:pt x="5485904" y="309092"/>
                </a:cubicBezTo>
                <a:lnTo>
                  <a:pt x="6812428" y="296214"/>
                </a:lnTo>
                <a:cubicBezTo>
                  <a:pt x="6932254" y="294356"/>
                  <a:pt x="7184334" y="284099"/>
                  <a:pt x="7327583" y="270456"/>
                </a:cubicBezTo>
                <a:cubicBezTo>
                  <a:pt x="7357802" y="267578"/>
                  <a:pt x="7387446" y="259596"/>
                  <a:pt x="7417735" y="257577"/>
                </a:cubicBezTo>
                <a:cubicBezTo>
                  <a:pt x="7516347" y="251003"/>
                  <a:pt x="7615247" y="249760"/>
                  <a:pt x="7713949" y="244698"/>
                </a:cubicBezTo>
                <a:cubicBezTo>
                  <a:pt x="8289211" y="215197"/>
                  <a:pt x="7424103" y="250186"/>
                  <a:pt x="8267741" y="218940"/>
                </a:cubicBezTo>
                <a:cubicBezTo>
                  <a:pt x="8519614" y="187456"/>
                  <a:pt x="8397875" y="197438"/>
                  <a:pt x="8860169" y="218940"/>
                </a:cubicBezTo>
                <a:cubicBezTo>
                  <a:pt x="8882035" y="219957"/>
                  <a:pt x="8902971" y="228220"/>
                  <a:pt x="8924563" y="231819"/>
                </a:cubicBezTo>
                <a:cubicBezTo>
                  <a:pt x="8954506" y="236810"/>
                  <a:pt x="8984664" y="240405"/>
                  <a:pt x="9014715" y="244698"/>
                </a:cubicBezTo>
                <a:cubicBezTo>
                  <a:pt x="9019008" y="257577"/>
                  <a:pt x="9026173" y="269834"/>
                  <a:pt x="9027594" y="283335"/>
                </a:cubicBezTo>
                <a:cubicBezTo>
                  <a:pt x="9055045" y="544122"/>
                  <a:pt x="9016002" y="415985"/>
                  <a:pt x="9053352" y="528033"/>
                </a:cubicBezTo>
                <a:cubicBezTo>
                  <a:pt x="9057645" y="583842"/>
                  <a:pt x="9059288" y="639918"/>
                  <a:pt x="9066231" y="695459"/>
                </a:cubicBezTo>
                <a:cubicBezTo>
                  <a:pt x="9067915" y="708930"/>
                  <a:pt x="9076448" y="720783"/>
                  <a:pt x="9079110" y="734095"/>
                </a:cubicBezTo>
                <a:cubicBezTo>
                  <a:pt x="9085063" y="763861"/>
                  <a:pt x="9087696" y="794196"/>
                  <a:pt x="9091989" y="824247"/>
                </a:cubicBezTo>
                <a:cubicBezTo>
                  <a:pt x="9096282" y="888641"/>
                  <a:pt x="9099024" y="953158"/>
                  <a:pt x="9104867" y="1017430"/>
                </a:cubicBezTo>
                <a:cubicBezTo>
                  <a:pt x="9110192" y="1076004"/>
                  <a:pt x="9119472" y="1116214"/>
                  <a:pt x="9130625" y="1171977"/>
                </a:cubicBezTo>
                <a:cubicBezTo>
                  <a:pt x="9134918" y="1236371"/>
                  <a:pt x="9140112" y="1300712"/>
                  <a:pt x="9143504" y="1365160"/>
                </a:cubicBezTo>
                <a:cubicBezTo>
                  <a:pt x="9148699" y="1463855"/>
                  <a:pt x="9151448" y="1562666"/>
                  <a:pt x="9156383" y="1661374"/>
                </a:cubicBezTo>
                <a:cubicBezTo>
                  <a:pt x="9160034" y="1734389"/>
                  <a:pt x="9164969" y="1807335"/>
                  <a:pt x="9169262" y="1880315"/>
                </a:cubicBezTo>
                <a:cubicBezTo>
                  <a:pt x="9164969" y="2026276"/>
                  <a:pt x="9162867" y="2172317"/>
                  <a:pt x="9156383" y="2318197"/>
                </a:cubicBezTo>
                <a:cubicBezTo>
                  <a:pt x="9146957" y="2530269"/>
                  <a:pt x="9148095" y="2388641"/>
                  <a:pt x="9130625" y="2537138"/>
                </a:cubicBezTo>
                <a:cubicBezTo>
                  <a:pt x="9125085" y="2584230"/>
                  <a:pt x="9122039" y="2631583"/>
                  <a:pt x="9117746" y="2678805"/>
                </a:cubicBezTo>
                <a:cubicBezTo>
                  <a:pt x="9113453" y="2803301"/>
                  <a:pt x="9110792" y="2927863"/>
                  <a:pt x="9104867" y="3052292"/>
                </a:cubicBezTo>
                <a:cubicBezTo>
                  <a:pt x="9102205" y="3108202"/>
                  <a:pt x="9095010" y="3163826"/>
                  <a:pt x="9091989" y="3219718"/>
                </a:cubicBezTo>
                <a:cubicBezTo>
                  <a:pt x="9086423" y="3322688"/>
                  <a:pt x="9083403" y="3425780"/>
                  <a:pt x="9079110" y="3528811"/>
                </a:cubicBezTo>
                <a:cubicBezTo>
                  <a:pt x="9074817" y="3872248"/>
                  <a:pt x="9076634" y="4215815"/>
                  <a:pt x="9066231" y="4559121"/>
                </a:cubicBezTo>
                <a:cubicBezTo>
                  <a:pt x="9063747" y="4641100"/>
                  <a:pt x="9049211" y="4722269"/>
                  <a:pt x="9040473" y="4803819"/>
                </a:cubicBezTo>
                <a:cubicBezTo>
                  <a:pt x="9036332" y="4842472"/>
                  <a:pt x="9032416" y="4881155"/>
                  <a:pt x="9027594" y="4919729"/>
                </a:cubicBezTo>
                <a:cubicBezTo>
                  <a:pt x="9023301" y="4954073"/>
                  <a:pt x="9018537" y="4988361"/>
                  <a:pt x="9014715" y="5022760"/>
                </a:cubicBezTo>
                <a:cubicBezTo>
                  <a:pt x="9009951" y="5065640"/>
                  <a:pt x="9007187" y="5108738"/>
                  <a:pt x="9001836" y="5151549"/>
                </a:cubicBezTo>
                <a:cubicBezTo>
                  <a:pt x="8998597" y="5177460"/>
                  <a:pt x="8993770" y="5203156"/>
                  <a:pt x="8988958" y="5228822"/>
                </a:cubicBezTo>
                <a:cubicBezTo>
                  <a:pt x="8980890" y="5271852"/>
                  <a:pt x="8967556" y="5314048"/>
                  <a:pt x="8963200" y="5357611"/>
                </a:cubicBezTo>
                <a:cubicBezTo>
                  <a:pt x="8958907" y="5400541"/>
                  <a:pt x="8956423" y="5443690"/>
                  <a:pt x="8950321" y="5486400"/>
                </a:cubicBezTo>
                <a:cubicBezTo>
                  <a:pt x="8947818" y="5503922"/>
                  <a:pt x="8940608" y="5520500"/>
                  <a:pt x="8937442" y="5537915"/>
                </a:cubicBezTo>
                <a:cubicBezTo>
                  <a:pt x="8932012" y="5567781"/>
                  <a:pt x="8929993" y="5598201"/>
                  <a:pt x="8924563" y="5628067"/>
                </a:cubicBezTo>
                <a:cubicBezTo>
                  <a:pt x="8921397" y="5645482"/>
                  <a:pt x="8915524" y="5662304"/>
                  <a:pt x="8911684" y="5679583"/>
                </a:cubicBezTo>
                <a:cubicBezTo>
                  <a:pt x="8906935" y="5700951"/>
                  <a:pt x="8904565" y="5722859"/>
                  <a:pt x="8898805" y="5743977"/>
                </a:cubicBezTo>
                <a:cubicBezTo>
                  <a:pt x="8891661" y="5770171"/>
                  <a:pt x="8879633" y="5794910"/>
                  <a:pt x="8873048" y="5821250"/>
                </a:cubicBezTo>
                <a:cubicBezTo>
                  <a:pt x="8868755" y="5838422"/>
                  <a:pt x="8863640" y="5855409"/>
                  <a:pt x="8860169" y="5872766"/>
                </a:cubicBezTo>
                <a:cubicBezTo>
                  <a:pt x="8855048" y="5898372"/>
                  <a:pt x="8854794" y="5925027"/>
                  <a:pt x="8847290" y="5950039"/>
                </a:cubicBezTo>
                <a:cubicBezTo>
                  <a:pt x="8806082" y="6087398"/>
                  <a:pt x="8832281" y="5896281"/>
                  <a:pt x="8795774" y="6078828"/>
                </a:cubicBezTo>
                <a:cubicBezTo>
                  <a:pt x="8756950" y="6272962"/>
                  <a:pt x="8806379" y="6031111"/>
                  <a:pt x="8770017" y="6194738"/>
                </a:cubicBezTo>
                <a:cubicBezTo>
                  <a:pt x="8765268" y="6216106"/>
                  <a:pt x="8762447" y="6237896"/>
                  <a:pt x="8757138" y="6259132"/>
                </a:cubicBezTo>
                <a:cubicBezTo>
                  <a:pt x="8753845" y="6272302"/>
                  <a:pt x="8747552" y="6284599"/>
                  <a:pt x="8744259" y="6297769"/>
                </a:cubicBezTo>
                <a:cubicBezTo>
                  <a:pt x="8738950" y="6319005"/>
                  <a:pt x="8736689" y="6340927"/>
                  <a:pt x="8731380" y="6362163"/>
                </a:cubicBezTo>
                <a:cubicBezTo>
                  <a:pt x="8724650" y="6389084"/>
                  <a:pt x="8700623" y="6445494"/>
                  <a:pt x="8692743" y="6465194"/>
                </a:cubicBezTo>
                <a:cubicBezTo>
                  <a:pt x="8688450" y="6490952"/>
                  <a:pt x="8687368" y="6517455"/>
                  <a:pt x="8679865" y="6542467"/>
                </a:cubicBezTo>
                <a:cubicBezTo>
                  <a:pt x="8674348" y="6560856"/>
                  <a:pt x="8660178" y="6575769"/>
                  <a:pt x="8654107" y="6593983"/>
                </a:cubicBezTo>
                <a:cubicBezTo>
                  <a:pt x="8647185" y="6614749"/>
                  <a:pt x="8646537" y="6637141"/>
                  <a:pt x="8641228" y="6658377"/>
                </a:cubicBezTo>
                <a:cubicBezTo>
                  <a:pt x="8637935" y="6671547"/>
                  <a:pt x="8631294" y="6683762"/>
                  <a:pt x="8628349" y="6697014"/>
                </a:cubicBezTo>
                <a:cubicBezTo>
                  <a:pt x="8605384" y="6800356"/>
                  <a:pt x="8626029" y="6744928"/>
                  <a:pt x="8602591" y="6838681"/>
                </a:cubicBezTo>
                <a:cubicBezTo>
                  <a:pt x="8599298" y="6851851"/>
                  <a:pt x="8594005" y="6864439"/>
                  <a:pt x="8589712" y="6877318"/>
                </a:cubicBezTo>
                <a:cubicBezTo>
                  <a:pt x="8585419" y="6911662"/>
                  <a:pt x="8576834" y="6945738"/>
                  <a:pt x="8576834" y="6980349"/>
                </a:cubicBezTo>
                <a:cubicBezTo>
                  <a:pt x="8576834" y="6998049"/>
                  <a:pt x="8573881" y="7023948"/>
                  <a:pt x="8589712" y="7031864"/>
                </a:cubicBezTo>
                <a:cubicBezTo>
                  <a:pt x="8603556" y="7038786"/>
                  <a:pt x="8615754" y="7015104"/>
                  <a:pt x="8628349" y="7006107"/>
                </a:cubicBezTo>
                <a:cubicBezTo>
                  <a:pt x="8645816" y="6993631"/>
                  <a:pt x="8661663" y="6978847"/>
                  <a:pt x="8679865" y="6967470"/>
                </a:cubicBezTo>
                <a:cubicBezTo>
                  <a:pt x="8696145" y="6957295"/>
                  <a:pt x="8714711" y="6951237"/>
                  <a:pt x="8731380" y="6941712"/>
                </a:cubicBezTo>
                <a:cubicBezTo>
                  <a:pt x="8744819" y="6934032"/>
                  <a:pt x="8756578" y="6923634"/>
                  <a:pt x="8770017" y="6915954"/>
                </a:cubicBezTo>
                <a:cubicBezTo>
                  <a:pt x="8814576" y="6890492"/>
                  <a:pt x="8816824" y="6891766"/>
                  <a:pt x="8860169" y="6877318"/>
                </a:cubicBezTo>
                <a:cubicBezTo>
                  <a:pt x="8963205" y="6808625"/>
                  <a:pt x="8838697" y="6898788"/>
                  <a:pt x="8924563" y="6812923"/>
                </a:cubicBezTo>
                <a:cubicBezTo>
                  <a:pt x="8979009" y="6758478"/>
                  <a:pt x="8986381" y="6818074"/>
                  <a:pt x="9040473" y="6709892"/>
                </a:cubicBezTo>
                <a:cubicBezTo>
                  <a:pt x="9073153" y="6644533"/>
                  <a:pt x="9050257" y="6669027"/>
                  <a:pt x="9104867" y="6632619"/>
                </a:cubicBezTo>
                <a:cubicBezTo>
                  <a:pt x="9113453" y="6619740"/>
                  <a:pt x="9124528" y="6608210"/>
                  <a:pt x="9130625" y="6593983"/>
                </a:cubicBezTo>
                <a:cubicBezTo>
                  <a:pt x="9137598" y="6577714"/>
                  <a:pt x="9138641" y="6559486"/>
                  <a:pt x="9143504" y="6542467"/>
                </a:cubicBezTo>
                <a:cubicBezTo>
                  <a:pt x="9156138" y="6498249"/>
                  <a:pt x="9159244" y="6498107"/>
                  <a:pt x="9182141" y="6452315"/>
                </a:cubicBezTo>
                <a:cubicBezTo>
                  <a:pt x="9202181" y="6291995"/>
                  <a:pt x="9202392" y="6340224"/>
                  <a:pt x="9182141" y="6117464"/>
                </a:cubicBezTo>
                <a:cubicBezTo>
                  <a:pt x="9180538" y="6099837"/>
                  <a:pt x="9173102" y="6083228"/>
                  <a:pt x="9169262" y="6065949"/>
                </a:cubicBezTo>
                <a:cubicBezTo>
                  <a:pt x="9118851" y="5839102"/>
                  <a:pt x="9184930" y="6114812"/>
                  <a:pt x="9143504" y="5962918"/>
                </a:cubicBezTo>
                <a:cubicBezTo>
                  <a:pt x="9134189" y="5928765"/>
                  <a:pt x="9126332" y="5894231"/>
                  <a:pt x="9117746" y="5859887"/>
                </a:cubicBezTo>
                <a:cubicBezTo>
                  <a:pt x="9113453" y="5842715"/>
                  <a:pt x="9110464" y="5825163"/>
                  <a:pt x="9104867" y="5808371"/>
                </a:cubicBezTo>
                <a:cubicBezTo>
                  <a:pt x="9100574" y="5795492"/>
                  <a:pt x="9094934" y="5782987"/>
                  <a:pt x="9091989" y="5769735"/>
                </a:cubicBezTo>
                <a:cubicBezTo>
                  <a:pt x="9086324" y="5744243"/>
                  <a:pt x="9082221" y="5718388"/>
                  <a:pt x="9079110" y="5692461"/>
                </a:cubicBezTo>
                <a:cubicBezTo>
                  <a:pt x="9061828" y="5548450"/>
                  <a:pt x="9053007" y="5443968"/>
                  <a:pt x="9040473" y="5306095"/>
                </a:cubicBezTo>
                <a:cubicBezTo>
                  <a:pt x="9036180" y="5087154"/>
                  <a:pt x="9027594" y="4868256"/>
                  <a:pt x="9027594" y="4649273"/>
                </a:cubicBezTo>
                <a:cubicBezTo>
                  <a:pt x="9027594" y="4494667"/>
                  <a:pt x="9032940" y="4340056"/>
                  <a:pt x="9040473" y="4185633"/>
                </a:cubicBezTo>
                <a:cubicBezTo>
                  <a:pt x="9041540" y="4163769"/>
                  <a:pt x="9049436" y="4142776"/>
                  <a:pt x="9053352" y="4121239"/>
                </a:cubicBezTo>
                <a:cubicBezTo>
                  <a:pt x="9100604" y="3861357"/>
                  <a:pt x="9041264" y="4156713"/>
                  <a:pt x="9079110" y="4005329"/>
                </a:cubicBezTo>
                <a:lnTo>
                  <a:pt x="9104867" y="3902298"/>
                </a:lnTo>
                <a:cubicBezTo>
                  <a:pt x="9109160" y="3872247"/>
                  <a:pt x="9112316" y="3842012"/>
                  <a:pt x="9117746" y="3812146"/>
                </a:cubicBezTo>
                <a:cubicBezTo>
                  <a:pt x="9120912" y="3794731"/>
                  <a:pt x="9127459" y="3778045"/>
                  <a:pt x="9130625" y="3760630"/>
                </a:cubicBezTo>
                <a:cubicBezTo>
                  <a:pt x="9136055" y="3730764"/>
                  <a:pt x="9135517" y="3699764"/>
                  <a:pt x="9143504" y="3670478"/>
                </a:cubicBezTo>
                <a:cubicBezTo>
                  <a:pt x="9148556" y="3651956"/>
                  <a:pt x="9162132" y="3636788"/>
                  <a:pt x="9169262" y="3618963"/>
                </a:cubicBezTo>
                <a:cubicBezTo>
                  <a:pt x="9169281" y="3618915"/>
                  <a:pt x="9201451" y="3522396"/>
                  <a:pt x="9207898" y="3503053"/>
                </a:cubicBezTo>
                <a:cubicBezTo>
                  <a:pt x="9212191" y="3490174"/>
                  <a:pt x="9213246" y="3475712"/>
                  <a:pt x="9220777" y="3464416"/>
                </a:cubicBezTo>
                <a:lnTo>
                  <a:pt x="9246535" y="3425780"/>
                </a:lnTo>
                <a:cubicBezTo>
                  <a:pt x="9250828" y="3395729"/>
                  <a:pt x="9260733" y="3365955"/>
                  <a:pt x="9259414" y="3335628"/>
                </a:cubicBezTo>
                <a:cubicBezTo>
                  <a:pt x="9256407" y="3266471"/>
                  <a:pt x="9246039" y="3197671"/>
                  <a:pt x="9233656" y="3129566"/>
                </a:cubicBezTo>
                <a:cubicBezTo>
                  <a:pt x="9222692" y="3069264"/>
                  <a:pt x="9205287" y="3051698"/>
                  <a:pt x="9182141" y="3000777"/>
                </a:cubicBezTo>
                <a:cubicBezTo>
                  <a:pt x="9168612" y="2971013"/>
                  <a:pt x="9157425" y="2940207"/>
                  <a:pt x="9143504" y="2910625"/>
                </a:cubicBezTo>
                <a:cubicBezTo>
                  <a:pt x="9123067" y="2867197"/>
                  <a:pt x="9100575" y="2824766"/>
                  <a:pt x="9079110" y="2781836"/>
                </a:cubicBezTo>
                <a:lnTo>
                  <a:pt x="9053352" y="2730321"/>
                </a:lnTo>
                <a:lnTo>
                  <a:pt x="9027594" y="2678805"/>
                </a:lnTo>
                <a:cubicBezTo>
                  <a:pt x="9000304" y="2542355"/>
                  <a:pt x="9039212" y="2674984"/>
                  <a:pt x="8976079" y="2575774"/>
                </a:cubicBezTo>
                <a:cubicBezTo>
                  <a:pt x="8880423" y="2425456"/>
                  <a:pt x="8970287" y="2520492"/>
                  <a:pt x="8873048" y="2395470"/>
                </a:cubicBezTo>
                <a:cubicBezTo>
                  <a:pt x="8813685" y="2319146"/>
                  <a:pt x="8842536" y="2398837"/>
                  <a:pt x="8782896" y="2279560"/>
                </a:cubicBezTo>
                <a:cubicBezTo>
                  <a:pt x="8759999" y="2233768"/>
                  <a:pt x="8756893" y="2233626"/>
                  <a:pt x="8744259" y="2189408"/>
                </a:cubicBezTo>
                <a:cubicBezTo>
                  <a:pt x="8739396" y="2172389"/>
                  <a:pt x="8735089" y="2155200"/>
                  <a:pt x="8731380" y="2137892"/>
                </a:cubicBezTo>
                <a:cubicBezTo>
                  <a:pt x="8722207" y="2095084"/>
                  <a:pt x="8719466" y="2050637"/>
                  <a:pt x="8705622" y="2009104"/>
                </a:cubicBezTo>
                <a:lnTo>
                  <a:pt x="8692743" y="1970467"/>
                </a:lnTo>
                <a:cubicBezTo>
                  <a:pt x="8697036" y="1845971"/>
                  <a:pt x="8697851" y="1721307"/>
                  <a:pt x="8705622" y="1596980"/>
                </a:cubicBezTo>
                <a:cubicBezTo>
                  <a:pt x="8706469" y="1583431"/>
                  <a:pt x="8715556" y="1571595"/>
                  <a:pt x="8718501" y="1558343"/>
                </a:cubicBezTo>
                <a:cubicBezTo>
                  <a:pt x="8724166" y="1532852"/>
                  <a:pt x="8725715" y="1506561"/>
                  <a:pt x="8731380" y="1481070"/>
                </a:cubicBezTo>
                <a:cubicBezTo>
                  <a:pt x="8740674" y="1439248"/>
                  <a:pt x="8751844" y="1433322"/>
                  <a:pt x="8770017" y="1390918"/>
                </a:cubicBezTo>
                <a:cubicBezTo>
                  <a:pt x="8775365" y="1378440"/>
                  <a:pt x="8776303" y="1364148"/>
                  <a:pt x="8782896" y="1352281"/>
                </a:cubicBezTo>
                <a:cubicBezTo>
                  <a:pt x="8797930" y="1325220"/>
                  <a:pt x="8817239" y="1300766"/>
                  <a:pt x="8834411" y="1275008"/>
                </a:cubicBezTo>
                <a:lnTo>
                  <a:pt x="8860169" y="1236371"/>
                </a:lnTo>
                <a:cubicBezTo>
                  <a:pt x="8879633" y="1158518"/>
                  <a:pt x="8867452" y="1201645"/>
                  <a:pt x="8898805" y="1107583"/>
                </a:cubicBezTo>
                <a:cubicBezTo>
                  <a:pt x="8903098" y="1094704"/>
                  <a:pt x="8909022" y="1082258"/>
                  <a:pt x="8911684" y="1068946"/>
                </a:cubicBezTo>
                <a:cubicBezTo>
                  <a:pt x="8916583" y="1044454"/>
                  <a:pt x="8924241" y="992316"/>
                  <a:pt x="8937442" y="965915"/>
                </a:cubicBezTo>
                <a:cubicBezTo>
                  <a:pt x="8944364" y="952070"/>
                  <a:pt x="8956913" y="941423"/>
                  <a:pt x="8963200" y="927278"/>
                </a:cubicBezTo>
                <a:cubicBezTo>
                  <a:pt x="8974227" y="902467"/>
                  <a:pt x="8973897" y="872596"/>
                  <a:pt x="8988958" y="850005"/>
                </a:cubicBezTo>
                <a:cubicBezTo>
                  <a:pt x="9010309" y="817978"/>
                  <a:pt x="9026467" y="797201"/>
                  <a:pt x="9040473" y="759853"/>
                </a:cubicBezTo>
                <a:cubicBezTo>
                  <a:pt x="9046688" y="743280"/>
                  <a:pt x="9046544" y="724677"/>
                  <a:pt x="9053352" y="708338"/>
                </a:cubicBezTo>
                <a:cubicBezTo>
                  <a:pt x="9068120" y="672894"/>
                  <a:pt x="9083568" y="637255"/>
                  <a:pt x="9104867" y="605307"/>
                </a:cubicBezTo>
                <a:cubicBezTo>
                  <a:pt x="9113453" y="592428"/>
                  <a:pt x="9124338" y="580815"/>
                  <a:pt x="9130625" y="566670"/>
                </a:cubicBezTo>
                <a:cubicBezTo>
                  <a:pt x="9141652" y="541859"/>
                  <a:pt x="9144241" y="513682"/>
                  <a:pt x="9156383" y="489397"/>
                </a:cubicBezTo>
                <a:cubicBezTo>
                  <a:pt x="9164969" y="472225"/>
                  <a:pt x="9174344" y="455425"/>
                  <a:pt x="9182141" y="437881"/>
                </a:cubicBezTo>
                <a:cubicBezTo>
                  <a:pt x="9202672" y="391686"/>
                  <a:pt x="9206617" y="377330"/>
                  <a:pt x="9220777" y="334850"/>
                </a:cubicBezTo>
                <a:cubicBezTo>
                  <a:pt x="9216484" y="304799"/>
                  <a:pt x="9214724" y="274276"/>
                  <a:pt x="9207898" y="244698"/>
                </a:cubicBezTo>
                <a:cubicBezTo>
                  <a:pt x="9189262" y="163939"/>
                  <a:pt x="9202192" y="171314"/>
                  <a:pt x="9143504" y="154546"/>
                </a:cubicBezTo>
                <a:cubicBezTo>
                  <a:pt x="9126485" y="149683"/>
                  <a:pt x="9109008" y="146530"/>
                  <a:pt x="9091989" y="141667"/>
                </a:cubicBezTo>
                <a:cubicBezTo>
                  <a:pt x="9078936" y="137937"/>
                  <a:pt x="9066850" y="130234"/>
                  <a:pt x="9053352" y="128788"/>
                </a:cubicBezTo>
                <a:cubicBezTo>
                  <a:pt x="8946298" y="117318"/>
                  <a:pt x="8731380" y="103030"/>
                  <a:pt x="8731380" y="103030"/>
                </a:cubicBezTo>
                <a:cubicBezTo>
                  <a:pt x="8615470" y="107323"/>
                  <a:pt x="8499260" y="106535"/>
                  <a:pt x="8383650" y="115909"/>
                </a:cubicBezTo>
                <a:cubicBezTo>
                  <a:pt x="8363010" y="117583"/>
                  <a:pt x="8246591" y="142190"/>
                  <a:pt x="8203346" y="154546"/>
                </a:cubicBezTo>
                <a:cubicBezTo>
                  <a:pt x="8190293" y="158275"/>
                  <a:pt x="8178066" y="164997"/>
                  <a:pt x="8164710" y="167425"/>
                </a:cubicBezTo>
                <a:cubicBezTo>
                  <a:pt x="8130657" y="173616"/>
                  <a:pt x="8096023" y="176011"/>
                  <a:pt x="8061679" y="180304"/>
                </a:cubicBezTo>
                <a:cubicBezTo>
                  <a:pt x="8048800" y="184597"/>
                  <a:pt x="8036095" y="189454"/>
                  <a:pt x="8023042" y="193183"/>
                </a:cubicBezTo>
                <a:cubicBezTo>
                  <a:pt x="7993136" y="201727"/>
                  <a:pt x="7935895" y="214515"/>
                  <a:pt x="7907132" y="218940"/>
                </a:cubicBezTo>
                <a:cubicBezTo>
                  <a:pt x="7872924" y="224203"/>
                  <a:pt x="7838445" y="227526"/>
                  <a:pt x="7804101" y="231819"/>
                </a:cubicBezTo>
                <a:cubicBezTo>
                  <a:pt x="7778343" y="240405"/>
                  <a:pt x="7753022" y="250433"/>
                  <a:pt x="7726828" y="257577"/>
                </a:cubicBezTo>
                <a:cubicBezTo>
                  <a:pt x="7705710" y="263337"/>
                  <a:pt x="7683971" y="266540"/>
                  <a:pt x="7662434" y="270456"/>
                </a:cubicBezTo>
                <a:cubicBezTo>
                  <a:pt x="7632977" y="275812"/>
                  <a:pt x="7552583" y="287537"/>
                  <a:pt x="7520766" y="296214"/>
                </a:cubicBezTo>
                <a:cubicBezTo>
                  <a:pt x="7494572" y="303358"/>
                  <a:pt x="7469833" y="315386"/>
                  <a:pt x="7443493" y="321971"/>
                </a:cubicBezTo>
                <a:cubicBezTo>
                  <a:pt x="7418160" y="328304"/>
                  <a:pt x="7391912" y="330179"/>
                  <a:pt x="7366220" y="334850"/>
                </a:cubicBezTo>
                <a:cubicBezTo>
                  <a:pt x="7344683" y="338766"/>
                  <a:pt x="7323061" y="342420"/>
                  <a:pt x="7301825" y="347729"/>
                </a:cubicBezTo>
                <a:cubicBezTo>
                  <a:pt x="7271505" y="355309"/>
                  <a:pt x="7241993" y="365907"/>
                  <a:pt x="7211673" y="373487"/>
                </a:cubicBezTo>
                <a:cubicBezTo>
                  <a:pt x="7190437" y="378796"/>
                  <a:pt x="7168699" y="381857"/>
                  <a:pt x="7147279" y="386366"/>
                </a:cubicBezTo>
                <a:cubicBezTo>
                  <a:pt x="6925632" y="433028"/>
                  <a:pt x="7033581" y="415487"/>
                  <a:pt x="6876822" y="437881"/>
                </a:cubicBezTo>
                <a:cubicBezTo>
                  <a:pt x="6701874" y="496198"/>
                  <a:pt x="6918610" y="430507"/>
                  <a:pt x="6657881" y="476518"/>
                </a:cubicBezTo>
                <a:cubicBezTo>
                  <a:pt x="6631143" y="481236"/>
                  <a:pt x="6606614" y="494474"/>
                  <a:pt x="6580608" y="502276"/>
                </a:cubicBezTo>
                <a:cubicBezTo>
                  <a:pt x="6563654" y="507362"/>
                  <a:pt x="6546508" y="511988"/>
                  <a:pt x="6529093" y="515154"/>
                </a:cubicBezTo>
                <a:cubicBezTo>
                  <a:pt x="6499227" y="520584"/>
                  <a:pt x="6468807" y="522603"/>
                  <a:pt x="6438941" y="528033"/>
                </a:cubicBezTo>
                <a:cubicBezTo>
                  <a:pt x="6421526" y="531199"/>
                  <a:pt x="6404822" y="537650"/>
                  <a:pt x="6387425" y="540912"/>
                </a:cubicBezTo>
                <a:cubicBezTo>
                  <a:pt x="6336094" y="550537"/>
                  <a:pt x="6284580" y="559284"/>
                  <a:pt x="6232879" y="566670"/>
                </a:cubicBezTo>
                <a:cubicBezTo>
                  <a:pt x="6202828" y="570963"/>
                  <a:pt x="6172409" y="573189"/>
                  <a:pt x="6142727" y="579549"/>
                </a:cubicBezTo>
                <a:cubicBezTo>
                  <a:pt x="6112167" y="586098"/>
                  <a:pt x="6083134" y="598759"/>
                  <a:pt x="6052574" y="605307"/>
                </a:cubicBezTo>
                <a:cubicBezTo>
                  <a:pt x="5899910" y="638020"/>
                  <a:pt x="6021640" y="600161"/>
                  <a:pt x="5898028" y="631064"/>
                </a:cubicBezTo>
                <a:cubicBezTo>
                  <a:pt x="5867708" y="638644"/>
                  <a:pt x="5838435" y="650273"/>
                  <a:pt x="5807876" y="656822"/>
                </a:cubicBezTo>
                <a:cubicBezTo>
                  <a:pt x="5778194" y="663182"/>
                  <a:pt x="5747727" y="665085"/>
                  <a:pt x="5717724" y="669701"/>
                </a:cubicBezTo>
                <a:cubicBezTo>
                  <a:pt x="5691914" y="673672"/>
                  <a:pt x="5666142" y="677909"/>
                  <a:pt x="5640450" y="682580"/>
                </a:cubicBezTo>
                <a:cubicBezTo>
                  <a:pt x="5618913" y="686496"/>
                  <a:pt x="5597812" y="693042"/>
                  <a:pt x="5576056" y="695459"/>
                </a:cubicBezTo>
                <a:cubicBezTo>
                  <a:pt x="5520425" y="701640"/>
                  <a:pt x="5464439" y="704045"/>
                  <a:pt x="5408631" y="708338"/>
                </a:cubicBezTo>
                <a:cubicBezTo>
                  <a:pt x="5360554" y="717953"/>
                  <a:pt x="5301999" y="730901"/>
                  <a:pt x="5254084" y="734095"/>
                </a:cubicBezTo>
                <a:cubicBezTo>
                  <a:pt x="5155472" y="740669"/>
                  <a:pt x="5056608" y="742681"/>
                  <a:pt x="4957870" y="746974"/>
                </a:cubicBezTo>
                <a:cubicBezTo>
                  <a:pt x="4910648" y="751267"/>
                  <a:pt x="4863538" y="757069"/>
                  <a:pt x="4816203" y="759853"/>
                </a:cubicBezTo>
                <a:lnTo>
                  <a:pt x="4301048" y="785611"/>
                </a:lnTo>
                <a:lnTo>
                  <a:pt x="3515436" y="772732"/>
                </a:lnTo>
                <a:cubicBezTo>
                  <a:pt x="3455203" y="771126"/>
                  <a:pt x="3395018" y="766507"/>
                  <a:pt x="3335132" y="759853"/>
                </a:cubicBezTo>
                <a:cubicBezTo>
                  <a:pt x="3317540" y="757898"/>
                  <a:pt x="3301240" y="748626"/>
                  <a:pt x="3283617" y="746974"/>
                </a:cubicBezTo>
                <a:cubicBezTo>
                  <a:pt x="3163634" y="735725"/>
                  <a:pt x="3042587" y="736162"/>
                  <a:pt x="2923008" y="721216"/>
                </a:cubicBezTo>
                <a:cubicBezTo>
                  <a:pt x="2888664" y="716923"/>
                  <a:pt x="2854404" y="711899"/>
                  <a:pt x="2819977" y="708338"/>
                </a:cubicBezTo>
                <a:cubicBezTo>
                  <a:pt x="2729898" y="699020"/>
                  <a:pt x="2638849" y="697468"/>
                  <a:pt x="2549521" y="682580"/>
                </a:cubicBezTo>
                <a:cubicBezTo>
                  <a:pt x="2375110" y="653511"/>
                  <a:pt x="2589712" y="687308"/>
                  <a:pt x="2330580" y="656822"/>
                </a:cubicBezTo>
                <a:cubicBezTo>
                  <a:pt x="2304646" y="653771"/>
                  <a:pt x="2279241" y="646994"/>
                  <a:pt x="2253307" y="643943"/>
                </a:cubicBezTo>
                <a:cubicBezTo>
                  <a:pt x="2206214" y="638403"/>
                  <a:pt x="2158862" y="635357"/>
                  <a:pt x="2111639" y="631064"/>
                </a:cubicBezTo>
                <a:cubicBezTo>
                  <a:pt x="2070959" y="622928"/>
                  <a:pt x="2010002" y="610016"/>
                  <a:pt x="1969972" y="605307"/>
                </a:cubicBezTo>
                <a:cubicBezTo>
                  <a:pt x="1922879" y="599767"/>
                  <a:pt x="1875447" y="597525"/>
                  <a:pt x="1828304" y="592428"/>
                </a:cubicBezTo>
                <a:cubicBezTo>
                  <a:pt x="1539730" y="561231"/>
                  <a:pt x="1584031" y="566731"/>
                  <a:pt x="1403301" y="540912"/>
                </a:cubicBezTo>
                <a:cubicBezTo>
                  <a:pt x="1265926" y="545205"/>
                  <a:pt x="1128438" y="546752"/>
                  <a:pt x="991177" y="553791"/>
                </a:cubicBezTo>
                <a:cubicBezTo>
                  <a:pt x="948211" y="555994"/>
                  <a:pt x="881139" y="570647"/>
                  <a:pt x="836631" y="579549"/>
                </a:cubicBezTo>
                <a:cubicBezTo>
                  <a:pt x="823752" y="588135"/>
                  <a:pt x="812221" y="599210"/>
                  <a:pt x="797994" y="605307"/>
                </a:cubicBezTo>
                <a:cubicBezTo>
                  <a:pt x="724699" y="636719"/>
                  <a:pt x="767121" y="595442"/>
                  <a:pt x="707842" y="643943"/>
                </a:cubicBezTo>
                <a:cubicBezTo>
                  <a:pt x="672523" y="672841"/>
                  <a:pt x="638578" y="703398"/>
                  <a:pt x="604811" y="734095"/>
                </a:cubicBezTo>
                <a:cubicBezTo>
                  <a:pt x="591334" y="746347"/>
                  <a:pt x="580003" y="760879"/>
                  <a:pt x="566174" y="772732"/>
                </a:cubicBezTo>
                <a:cubicBezTo>
                  <a:pt x="549877" y="786701"/>
                  <a:pt x="530241" y="796607"/>
                  <a:pt x="514659" y="811369"/>
                </a:cubicBezTo>
                <a:cubicBezTo>
                  <a:pt x="448549" y="874000"/>
                  <a:pt x="382574" y="937022"/>
                  <a:pt x="321476" y="1004552"/>
                </a:cubicBezTo>
                <a:cubicBezTo>
                  <a:pt x="198366" y="1140620"/>
                  <a:pt x="307843" y="1031627"/>
                  <a:pt x="257081" y="1120461"/>
                </a:cubicBezTo>
                <a:cubicBezTo>
                  <a:pt x="246432" y="1139098"/>
                  <a:pt x="229489" y="1153571"/>
                  <a:pt x="218445" y="1171977"/>
                </a:cubicBezTo>
                <a:cubicBezTo>
                  <a:pt x="203629" y="1196671"/>
                  <a:pt x="193794" y="1224076"/>
                  <a:pt x="179808" y="1249250"/>
                </a:cubicBezTo>
                <a:cubicBezTo>
                  <a:pt x="157395" y="1289594"/>
                  <a:pt x="149172" y="1292765"/>
                  <a:pt x="115414" y="1326523"/>
                </a:cubicBezTo>
                <a:cubicBezTo>
                  <a:pt x="106828" y="1347988"/>
                  <a:pt x="97774" y="1369271"/>
                  <a:pt x="89656" y="1390918"/>
                </a:cubicBezTo>
                <a:cubicBezTo>
                  <a:pt x="72939" y="1435496"/>
                  <a:pt x="75904" y="1444180"/>
                  <a:pt x="51020" y="1493949"/>
                </a:cubicBezTo>
                <a:cubicBezTo>
                  <a:pt x="44098" y="1507793"/>
                  <a:pt x="33848" y="1519706"/>
                  <a:pt x="25262" y="1532585"/>
                </a:cubicBezTo>
                <a:cubicBezTo>
                  <a:pt x="12471" y="1583749"/>
                  <a:pt x="0" y="1604534"/>
                  <a:pt x="25262" y="1661374"/>
                </a:cubicBezTo>
                <a:cubicBezTo>
                  <a:pt x="32659" y="1678018"/>
                  <a:pt x="53312" y="1685190"/>
                  <a:pt x="63898" y="1700011"/>
                </a:cubicBezTo>
                <a:cubicBezTo>
                  <a:pt x="75057" y="1715634"/>
                  <a:pt x="78497" y="1735904"/>
                  <a:pt x="89656" y="1751526"/>
                </a:cubicBezTo>
                <a:cubicBezTo>
                  <a:pt x="100243" y="1766347"/>
                  <a:pt x="116633" y="1776171"/>
                  <a:pt x="128293" y="1790163"/>
                </a:cubicBezTo>
                <a:cubicBezTo>
                  <a:pt x="138202" y="1802054"/>
                  <a:pt x="145053" y="1816205"/>
                  <a:pt x="154050" y="1828800"/>
                </a:cubicBezTo>
                <a:cubicBezTo>
                  <a:pt x="166526" y="1846267"/>
                  <a:pt x="179808" y="1863143"/>
                  <a:pt x="192687" y="1880315"/>
                </a:cubicBezTo>
                <a:cubicBezTo>
                  <a:pt x="196980" y="1897487"/>
                  <a:pt x="199351" y="1915257"/>
                  <a:pt x="205566" y="1931830"/>
                </a:cubicBezTo>
                <a:cubicBezTo>
                  <a:pt x="212307" y="1949806"/>
                  <a:pt x="225253" y="1965132"/>
                  <a:pt x="231324" y="1983346"/>
                </a:cubicBezTo>
                <a:cubicBezTo>
                  <a:pt x="238246" y="2004112"/>
                  <a:pt x="238894" y="2026504"/>
                  <a:pt x="244203" y="2047740"/>
                </a:cubicBezTo>
                <a:cubicBezTo>
                  <a:pt x="247495" y="2060910"/>
                  <a:pt x="253352" y="2073324"/>
                  <a:pt x="257081" y="2086377"/>
                </a:cubicBezTo>
                <a:cubicBezTo>
                  <a:pt x="289415" y="2199551"/>
                  <a:pt x="251966" y="2083910"/>
                  <a:pt x="282839" y="2176529"/>
                </a:cubicBezTo>
                <a:cubicBezTo>
                  <a:pt x="287132" y="2210873"/>
                  <a:pt x="290028" y="2245420"/>
                  <a:pt x="295718" y="2279560"/>
                </a:cubicBezTo>
                <a:cubicBezTo>
                  <a:pt x="301109" y="2311905"/>
                  <a:pt x="311268" y="2339088"/>
                  <a:pt x="321476" y="2369712"/>
                </a:cubicBezTo>
                <a:cubicBezTo>
                  <a:pt x="325769" y="2404056"/>
                  <a:pt x="328665" y="2438603"/>
                  <a:pt x="334355" y="2472743"/>
                </a:cubicBezTo>
                <a:cubicBezTo>
                  <a:pt x="337265" y="2490203"/>
                  <a:pt x="343763" y="2506902"/>
                  <a:pt x="347234" y="2524259"/>
                </a:cubicBezTo>
                <a:cubicBezTo>
                  <a:pt x="352355" y="2549865"/>
                  <a:pt x="356419" y="2575682"/>
                  <a:pt x="360112" y="2601532"/>
                </a:cubicBezTo>
                <a:cubicBezTo>
                  <a:pt x="373132" y="2692672"/>
                  <a:pt x="371275" y="2707147"/>
                  <a:pt x="385870" y="2794715"/>
                </a:cubicBezTo>
                <a:cubicBezTo>
                  <a:pt x="422978" y="3017361"/>
                  <a:pt x="378452" y="2748453"/>
                  <a:pt x="411628" y="2897746"/>
                </a:cubicBezTo>
                <a:cubicBezTo>
                  <a:pt x="417293" y="2923237"/>
                  <a:pt x="418842" y="2949528"/>
                  <a:pt x="424507" y="2975019"/>
                </a:cubicBezTo>
                <a:cubicBezTo>
                  <a:pt x="427452" y="2988271"/>
                  <a:pt x="433656" y="3000603"/>
                  <a:pt x="437386" y="3013656"/>
                </a:cubicBezTo>
                <a:cubicBezTo>
                  <a:pt x="442249" y="3030675"/>
                  <a:pt x="446425" y="3047892"/>
                  <a:pt x="450265" y="3065171"/>
                </a:cubicBezTo>
                <a:cubicBezTo>
                  <a:pt x="455013" y="3086540"/>
                  <a:pt x="456221" y="3108799"/>
                  <a:pt x="463143" y="3129566"/>
                </a:cubicBezTo>
                <a:cubicBezTo>
                  <a:pt x="469214" y="3147779"/>
                  <a:pt x="480315" y="3163909"/>
                  <a:pt x="488901" y="3181081"/>
                </a:cubicBezTo>
                <a:cubicBezTo>
                  <a:pt x="515705" y="3288298"/>
                  <a:pt x="483067" y="3182292"/>
                  <a:pt x="527538" y="3271233"/>
                </a:cubicBezTo>
                <a:cubicBezTo>
                  <a:pt x="559929" y="3336013"/>
                  <a:pt x="510717" y="3305928"/>
                  <a:pt x="591932" y="3387143"/>
                </a:cubicBezTo>
                <a:cubicBezTo>
                  <a:pt x="604811" y="3400022"/>
                  <a:pt x="619982" y="3410959"/>
                  <a:pt x="630569" y="3425780"/>
                </a:cubicBezTo>
                <a:cubicBezTo>
                  <a:pt x="641728" y="3441402"/>
                  <a:pt x="646802" y="3460626"/>
                  <a:pt x="656327" y="3477295"/>
                </a:cubicBezTo>
                <a:cubicBezTo>
                  <a:pt x="664006" y="3490734"/>
                  <a:pt x="673498" y="3503053"/>
                  <a:pt x="682084" y="3515932"/>
                </a:cubicBezTo>
                <a:cubicBezTo>
                  <a:pt x="677791" y="3584619"/>
                  <a:pt x="674920" y="3653410"/>
                  <a:pt x="669205" y="3721994"/>
                </a:cubicBezTo>
                <a:cubicBezTo>
                  <a:pt x="664898" y="3773677"/>
                  <a:pt x="653107" y="3849175"/>
                  <a:pt x="643448" y="3902298"/>
                </a:cubicBezTo>
                <a:cubicBezTo>
                  <a:pt x="640362" y="3919270"/>
                  <a:pt x="629766" y="3983592"/>
                  <a:pt x="617690" y="4005329"/>
                </a:cubicBezTo>
                <a:cubicBezTo>
                  <a:pt x="602656" y="4032390"/>
                  <a:pt x="566174" y="4082602"/>
                  <a:pt x="566174" y="4082602"/>
                </a:cubicBezTo>
                <a:cubicBezTo>
                  <a:pt x="540569" y="4185028"/>
                  <a:pt x="573037" y="4083473"/>
                  <a:pt x="514659" y="4185633"/>
                </a:cubicBezTo>
                <a:cubicBezTo>
                  <a:pt x="505837" y="4201072"/>
                  <a:pt x="492485" y="4263240"/>
                  <a:pt x="488901" y="4275785"/>
                </a:cubicBezTo>
                <a:cubicBezTo>
                  <a:pt x="475571" y="4322441"/>
                  <a:pt x="478486" y="4310726"/>
                  <a:pt x="450265" y="4353059"/>
                </a:cubicBezTo>
                <a:cubicBezTo>
                  <a:pt x="422049" y="4465923"/>
                  <a:pt x="452221" y="4350830"/>
                  <a:pt x="424507" y="4443211"/>
                </a:cubicBezTo>
                <a:cubicBezTo>
                  <a:pt x="415526" y="4473146"/>
                  <a:pt x="410356" y="4504345"/>
                  <a:pt x="398749" y="4533363"/>
                </a:cubicBezTo>
                <a:cubicBezTo>
                  <a:pt x="393000" y="4547735"/>
                  <a:pt x="379913" y="4558156"/>
                  <a:pt x="372991" y="4572000"/>
                </a:cubicBezTo>
                <a:cubicBezTo>
                  <a:pt x="366920" y="4584142"/>
                  <a:pt x="363841" y="4597583"/>
                  <a:pt x="360112" y="4610636"/>
                </a:cubicBezTo>
                <a:cubicBezTo>
                  <a:pt x="350773" y="4643323"/>
                  <a:pt x="347592" y="4669902"/>
                  <a:pt x="334355" y="4700788"/>
                </a:cubicBezTo>
                <a:cubicBezTo>
                  <a:pt x="300696" y="4779324"/>
                  <a:pt x="312792" y="4726841"/>
                  <a:pt x="282839" y="4816698"/>
                </a:cubicBezTo>
                <a:cubicBezTo>
                  <a:pt x="277242" y="4833490"/>
                  <a:pt x="275557" y="4851422"/>
                  <a:pt x="269960" y="4868214"/>
                </a:cubicBezTo>
                <a:cubicBezTo>
                  <a:pt x="258361" y="4903011"/>
                  <a:pt x="243660" y="4936703"/>
                  <a:pt x="231324" y="4971245"/>
                </a:cubicBezTo>
                <a:cubicBezTo>
                  <a:pt x="222192" y="4996814"/>
                  <a:pt x="215650" y="5023309"/>
                  <a:pt x="205566" y="5048518"/>
                </a:cubicBezTo>
                <a:cubicBezTo>
                  <a:pt x="196980" y="5069983"/>
                  <a:pt x="186607" y="5090816"/>
                  <a:pt x="179808" y="5112912"/>
                </a:cubicBezTo>
                <a:cubicBezTo>
                  <a:pt x="169397" y="5146747"/>
                  <a:pt x="162636" y="5181599"/>
                  <a:pt x="154050" y="5215943"/>
                </a:cubicBezTo>
                <a:lnTo>
                  <a:pt x="141172" y="5267459"/>
                </a:lnTo>
                <a:cubicBezTo>
                  <a:pt x="145465" y="5323267"/>
                  <a:pt x="141086" y="5380433"/>
                  <a:pt x="154050" y="5434884"/>
                </a:cubicBezTo>
                <a:cubicBezTo>
                  <a:pt x="162944" y="5472237"/>
                  <a:pt x="196253" y="5500664"/>
                  <a:pt x="205566" y="5537915"/>
                </a:cubicBezTo>
                <a:cubicBezTo>
                  <a:pt x="209859" y="5555087"/>
                  <a:pt x="212230" y="5572857"/>
                  <a:pt x="218445" y="5589430"/>
                </a:cubicBezTo>
                <a:cubicBezTo>
                  <a:pt x="237555" y="5640388"/>
                  <a:pt x="250849" y="5647675"/>
                  <a:pt x="282839" y="5692461"/>
                </a:cubicBezTo>
                <a:cubicBezTo>
                  <a:pt x="291836" y="5705056"/>
                  <a:pt x="297652" y="5720153"/>
                  <a:pt x="308597" y="5731098"/>
                </a:cubicBezTo>
                <a:cubicBezTo>
                  <a:pt x="319542" y="5742043"/>
                  <a:pt x="334355" y="5748270"/>
                  <a:pt x="347234" y="5756856"/>
                </a:cubicBezTo>
                <a:cubicBezTo>
                  <a:pt x="392506" y="5824765"/>
                  <a:pt x="346886" y="5775105"/>
                  <a:pt x="424507" y="5808371"/>
                </a:cubicBezTo>
                <a:cubicBezTo>
                  <a:pt x="438734" y="5814468"/>
                  <a:pt x="448916" y="5828032"/>
                  <a:pt x="463143" y="5834129"/>
                </a:cubicBezTo>
                <a:cubicBezTo>
                  <a:pt x="479412" y="5841102"/>
                  <a:pt x="497640" y="5842145"/>
                  <a:pt x="514659" y="5847008"/>
                </a:cubicBezTo>
                <a:cubicBezTo>
                  <a:pt x="527712" y="5850738"/>
                  <a:pt x="540417" y="5855594"/>
                  <a:pt x="553296" y="5859887"/>
                </a:cubicBezTo>
                <a:cubicBezTo>
                  <a:pt x="566175" y="5872766"/>
                  <a:pt x="577940" y="5886863"/>
                  <a:pt x="591932" y="5898523"/>
                </a:cubicBezTo>
                <a:cubicBezTo>
                  <a:pt x="650000" y="5946913"/>
                  <a:pt x="645224" y="5907627"/>
                  <a:pt x="707842" y="6001554"/>
                </a:cubicBezTo>
                <a:cubicBezTo>
                  <a:pt x="716428" y="6014433"/>
                  <a:pt x="726678" y="6026346"/>
                  <a:pt x="733600" y="6040191"/>
                </a:cubicBezTo>
                <a:cubicBezTo>
                  <a:pt x="739671" y="6052333"/>
                  <a:pt x="739886" y="6066961"/>
                  <a:pt x="746479" y="6078828"/>
                </a:cubicBezTo>
                <a:cubicBezTo>
                  <a:pt x="761513" y="6105889"/>
                  <a:pt x="788204" y="6126733"/>
                  <a:pt x="797994" y="6156101"/>
                </a:cubicBezTo>
                <a:lnTo>
                  <a:pt x="823752" y="6233374"/>
                </a:lnTo>
                <a:cubicBezTo>
                  <a:pt x="819459" y="6306354"/>
                  <a:pt x="821718" y="6380017"/>
                  <a:pt x="810873" y="6452315"/>
                </a:cubicBezTo>
                <a:cubicBezTo>
                  <a:pt x="805476" y="6488295"/>
                  <a:pt x="769048" y="6497901"/>
                  <a:pt x="746479" y="6516709"/>
                </a:cubicBezTo>
                <a:cubicBezTo>
                  <a:pt x="732487" y="6528369"/>
                  <a:pt x="721834" y="6543686"/>
                  <a:pt x="707842" y="6555346"/>
                </a:cubicBezTo>
                <a:cubicBezTo>
                  <a:pt x="695951" y="6565255"/>
                  <a:pt x="681096" y="6571195"/>
                  <a:pt x="669205" y="6581104"/>
                </a:cubicBezTo>
                <a:cubicBezTo>
                  <a:pt x="655213" y="6592764"/>
                  <a:pt x="645723" y="6609637"/>
                  <a:pt x="630569" y="6619740"/>
                </a:cubicBezTo>
                <a:cubicBezTo>
                  <a:pt x="619273" y="6627270"/>
                  <a:pt x="604811" y="6628326"/>
                  <a:pt x="591932" y="6632619"/>
                </a:cubicBezTo>
                <a:cubicBezTo>
                  <a:pt x="566174" y="6658377"/>
                  <a:pt x="547240" y="6693601"/>
                  <a:pt x="514659" y="6709892"/>
                </a:cubicBezTo>
                <a:cubicBezTo>
                  <a:pt x="449299" y="6742572"/>
                  <a:pt x="479117" y="6725000"/>
                  <a:pt x="424507" y="6761408"/>
                </a:cubicBezTo>
                <a:cubicBezTo>
                  <a:pt x="403042" y="6744236"/>
                  <a:pt x="382103" y="6726385"/>
                  <a:pt x="360112" y="6709892"/>
                </a:cubicBezTo>
                <a:cubicBezTo>
                  <a:pt x="347729" y="6700605"/>
                  <a:pt x="333228" y="6694208"/>
                  <a:pt x="321476" y="6684135"/>
                </a:cubicBezTo>
                <a:cubicBezTo>
                  <a:pt x="303038" y="6668331"/>
                  <a:pt x="285952" y="6650895"/>
                  <a:pt x="269960" y="6632619"/>
                </a:cubicBezTo>
                <a:cubicBezTo>
                  <a:pt x="247597" y="6607061"/>
                  <a:pt x="224798" y="6571316"/>
                  <a:pt x="205566" y="6542467"/>
                </a:cubicBezTo>
                <a:cubicBezTo>
                  <a:pt x="209859" y="6512416"/>
                  <a:pt x="208071" y="6480843"/>
                  <a:pt x="218445" y="6452315"/>
                </a:cubicBezTo>
                <a:cubicBezTo>
                  <a:pt x="234851" y="6407199"/>
                  <a:pt x="261949" y="6399162"/>
                  <a:pt x="295718" y="6375042"/>
                </a:cubicBezTo>
                <a:cubicBezTo>
                  <a:pt x="313185" y="6362566"/>
                  <a:pt x="328828" y="6347449"/>
                  <a:pt x="347234" y="6336405"/>
                </a:cubicBezTo>
                <a:cubicBezTo>
                  <a:pt x="491771" y="6249683"/>
                  <a:pt x="371202" y="6326682"/>
                  <a:pt x="463143" y="6284890"/>
                </a:cubicBezTo>
                <a:cubicBezTo>
                  <a:pt x="612309" y="6217086"/>
                  <a:pt x="513154" y="6240948"/>
                  <a:pt x="656327" y="6220495"/>
                </a:cubicBezTo>
                <a:cubicBezTo>
                  <a:pt x="673499" y="6211909"/>
                  <a:pt x="689217" y="6199394"/>
                  <a:pt x="707842" y="6194738"/>
                </a:cubicBezTo>
                <a:cubicBezTo>
                  <a:pt x="732150" y="6188661"/>
                  <a:pt x="927930" y="6170153"/>
                  <a:pt x="939662" y="6168980"/>
                </a:cubicBezTo>
                <a:cubicBezTo>
                  <a:pt x="1094208" y="6173273"/>
                  <a:pt x="1248888" y="6174138"/>
                  <a:pt x="1403301" y="6181859"/>
                </a:cubicBezTo>
                <a:cubicBezTo>
                  <a:pt x="1433409" y="6183364"/>
                  <a:pt x="1464544" y="6200389"/>
                  <a:pt x="1493453" y="6207616"/>
                </a:cubicBezTo>
                <a:cubicBezTo>
                  <a:pt x="1514690" y="6212925"/>
                  <a:pt x="1536729" y="6214735"/>
                  <a:pt x="1557848" y="6220495"/>
                </a:cubicBezTo>
                <a:cubicBezTo>
                  <a:pt x="1584042" y="6227639"/>
                  <a:pt x="1609171" y="6238268"/>
                  <a:pt x="1635121" y="6246253"/>
                </a:cubicBezTo>
                <a:cubicBezTo>
                  <a:pt x="1664992" y="6255444"/>
                  <a:pt x="1695222" y="6263425"/>
                  <a:pt x="1725273" y="6272011"/>
                </a:cubicBezTo>
                <a:cubicBezTo>
                  <a:pt x="1875065" y="6361886"/>
                  <a:pt x="1687182" y="6254430"/>
                  <a:pt x="1892698" y="6349284"/>
                </a:cubicBezTo>
                <a:cubicBezTo>
                  <a:pt x="2049463" y="6421638"/>
                  <a:pt x="1845107" y="6359925"/>
                  <a:pt x="2060124" y="6413678"/>
                </a:cubicBezTo>
                <a:cubicBezTo>
                  <a:pt x="2081589" y="6426557"/>
                  <a:pt x="2101643" y="6442149"/>
                  <a:pt x="2124518" y="6452315"/>
                </a:cubicBezTo>
                <a:cubicBezTo>
                  <a:pt x="2179158" y="6476600"/>
                  <a:pt x="2238462" y="6489968"/>
                  <a:pt x="2291943" y="6516709"/>
                </a:cubicBezTo>
                <a:cubicBezTo>
                  <a:pt x="2480683" y="6611079"/>
                  <a:pt x="2269597" y="6508210"/>
                  <a:pt x="2433611" y="6581104"/>
                </a:cubicBezTo>
                <a:cubicBezTo>
                  <a:pt x="2451155" y="6588901"/>
                  <a:pt x="2466913" y="6600790"/>
                  <a:pt x="2485127" y="6606861"/>
                </a:cubicBezTo>
                <a:cubicBezTo>
                  <a:pt x="2505893" y="6613783"/>
                  <a:pt x="2528056" y="6615447"/>
                  <a:pt x="2549521" y="6619740"/>
                </a:cubicBezTo>
                <a:cubicBezTo>
                  <a:pt x="2608138" y="6658818"/>
                  <a:pt x="2565857" y="6635526"/>
                  <a:pt x="2626794" y="6658377"/>
                </a:cubicBezTo>
                <a:cubicBezTo>
                  <a:pt x="2648441" y="6666495"/>
                  <a:pt x="2668761" y="6678528"/>
                  <a:pt x="2691189" y="6684135"/>
                </a:cubicBezTo>
                <a:cubicBezTo>
                  <a:pt x="2720638" y="6691497"/>
                  <a:pt x="2751475" y="6691584"/>
                  <a:pt x="2781341" y="6697014"/>
                </a:cubicBezTo>
                <a:cubicBezTo>
                  <a:pt x="2798756" y="6700180"/>
                  <a:pt x="2815549" y="6706183"/>
                  <a:pt x="2832856" y="6709892"/>
                </a:cubicBezTo>
                <a:cubicBezTo>
                  <a:pt x="2897068" y="6723652"/>
                  <a:pt x="2961645" y="6735650"/>
                  <a:pt x="3026039" y="6748529"/>
                </a:cubicBezTo>
                <a:cubicBezTo>
                  <a:pt x="3047504" y="6752822"/>
                  <a:pt x="3068634" y="6759426"/>
                  <a:pt x="3090434" y="6761408"/>
                </a:cubicBezTo>
                <a:lnTo>
                  <a:pt x="3232101" y="6774287"/>
                </a:lnTo>
                <a:lnTo>
                  <a:pt x="3579831" y="6800045"/>
                </a:lnTo>
                <a:lnTo>
                  <a:pt x="4275290" y="6787166"/>
                </a:lnTo>
                <a:cubicBezTo>
                  <a:pt x="4301388" y="6786296"/>
                  <a:pt x="4326652" y="6777526"/>
                  <a:pt x="4352563" y="6774287"/>
                </a:cubicBezTo>
                <a:cubicBezTo>
                  <a:pt x="4395374" y="6768936"/>
                  <a:pt x="4438422" y="6765701"/>
                  <a:pt x="4481352" y="6761408"/>
                </a:cubicBezTo>
                <a:cubicBezTo>
                  <a:pt x="4542797" y="6736829"/>
                  <a:pt x="4556884" y="6729732"/>
                  <a:pt x="4623020" y="6709892"/>
                </a:cubicBezTo>
                <a:cubicBezTo>
                  <a:pt x="4639974" y="6704806"/>
                  <a:pt x="4657363" y="6701307"/>
                  <a:pt x="4674535" y="6697014"/>
                </a:cubicBezTo>
                <a:cubicBezTo>
                  <a:pt x="4708879" y="6679842"/>
                  <a:pt x="4741915" y="6659759"/>
                  <a:pt x="4777566" y="6645498"/>
                </a:cubicBezTo>
                <a:cubicBezTo>
                  <a:pt x="4856555" y="6613902"/>
                  <a:pt x="4831499" y="6627889"/>
                  <a:pt x="4906355" y="6581104"/>
                </a:cubicBezTo>
                <a:cubicBezTo>
                  <a:pt x="4919481" y="6572901"/>
                  <a:pt x="4934046" y="6566291"/>
                  <a:pt x="4944991" y="6555346"/>
                </a:cubicBezTo>
                <a:cubicBezTo>
                  <a:pt x="5040832" y="6459504"/>
                  <a:pt x="4931215" y="6538771"/>
                  <a:pt x="5022265" y="6478073"/>
                </a:cubicBezTo>
                <a:cubicBezTo>
                  <a:pt x="5079851" y="6362900"/>
                  <a:pt x="5061638" y="6411469"/>
                  <a:pt x="5086659" y="6336405"/>
                </a:cubicBezTo>
                <a:cubicBezTo>
                  <a:pt x="5063245" y="6242750"/>
                  <a:pt x="5094437" y="6318427"/>
                  <a:pt x="5035143" y="6259132"/>
                </a:cubicBezTo>
                <a:cubicBezTo>
                  <a:pt x="5024198" y="6248187"/>
                  <a:pt x="5020891" y="6230850"/>
                  <a:pt x="5009386" y="6220495"/>
                </a:cubicBezTo>
                <a:cubicBezTo>
                  <a:pt x="4977477" y="6191777"/>
                  <a:pt x="4942075" y="6167035"/>
                  <a:pt x="4906355" y="6143222"/>
                </a:cubicBezTo>
                <a:cubicBezTo>
                  <a:pt x="4893476" y="6134636"/>
                  <a:pt x="4881563" y="6124386"/>
                  <a:pt x="4867718" y="6117464"/>
                </a:cubicBezTo>
                <a:cubicBezTo>
                  <a:pt x="4855576" y="6111393"/>
                  <a:pt x="4841960" y="6108878"/>
                  <a:pt x="4829081" y="6104585"/>
                </a:cubicBezTo>
                <a:cubicBezTo>
                  <a:pt x="4704510" y="6011157"/>
                  <a:pt x="4837266" y="6102239"/>
                  <a:pt x="4738929" y="6053070"/>
                </a:cubicBezTo>
                <a:cubicBezTo>
                  <a:pt x="4725085" y="6046148"/>
                  <a:pt x="4714137" y="6034234"/>
                  <a:pt x="4700293" y="6027312"/>
                </a:cubicBezTo>
                <a:cubicBezTo>
                  <a:pt x="4688151" y="6021241"/>
                  <a:pt x="4674367" y="6019200"/>
                  <a:pt x="4661656" y="6014433"/>
                </a:cubicBezTo>
                <a:cubicBezTo>
                  <a:pt x="4640010" y="6006316"/>
                  <a:pt x="4619194" y="5995986"/>
                  <a:pt x="4597262" y="5988676"/>
                </a:cubicBezTo>
                <a:cubicBezTo>
                  <a:pt x="4552388" y="5973718"/>
                  <a:pt x="4516033" y="5972430"/>
                  <a:pt x="4468473" y="5962918"/>
                </a:cubicBezTo>
                <a:cubicBezTo>
                  <a:pt x="4451117" y="5959447"/>
                  <a:pt x="4434130" y="5954332"/>
                  <a:pt x="4416958" y="5950039"/>
                </a:cubicBezTo>
                <a:cubicBezTo>
                  <a:pt x="4309634" y="5954332"/>
                  <a:pt x="4201826" y="5951866"/>
                  <a:pt x="4094986" y="5962918"/>
                </a:cubicBezTo>
                <a:cubicBezTo>
                  <a:pt x="4075889" y="5964894"/>
                  <a:pt x="4061447" y="5981935"/>
                  <a:pt x="4043470" y="5988676"/>
                </a:cubicBezTo>
                <a:cubicBezTo>
                  <a:pt x="3956330" y="6021353"/>
                  <a:pt x="4025969" y="5983297"/>
                  <a:pt x="3953318" y="6014433"/>
                </a:cubicBezTo>
                <a:cubicBezTo>
                  <a:pt x="3935672" y="6021996"/>
                  <a:pt x="3918472" y="6030666"/>
                  <a:pt x="3901803" y="6040191"/>
                </a:cubicBezTo>
                <a:cubicBezTo>
                  <a:pt x="3888364" y="6047871"/>
                  <a:pt x="3877393" y="6059852"/>
                  <a:pt x="3863166" y="6065949"/>
                </a:cubicBezTo>
                <a:cubicBezTo>
                  <a:pt x="3846897" y="6072922"/>
                  <a:pt x="3828822" y="6074535"/>
                  <a:pt x="3811650" y="6078828"/>
                </a:cubicBezTo>
                <a:cubicBezTo>
                  <a:pt x="3768511" y="6111182"/>
                  <a:pt x="3745418" y="6131262"/>
                  <a:pt x="3695741" y="6156101"/>
                </a:cubicBezTo>
                <a:cubicBezTo>
                  <a:pt x="3683599" y="6162172"/>
                  <a:pt x="3669983" y="6164687"/>
                  <a:pt x="3657104" y="6168980"/>
                </a:cubicBezTo>
                <a:cubicBezTo>
                  <a:pt x="3644225" y="6181859"/>
                  <a:pt x="3632563" y="6196083"/>
                  <a:pt x="3618467" y="6207616"/>
                </a:cubicBezTo>
                <a:cubicBezTo>
                  <a:pt x="3585241" y="6234801"/>
                  <a:pt x="3545792" y="6254534"/>
                  <a:pt x="3515436" y="6284890"/>
                </a:cubicBezTo>
                <a:lnTo>
                  <a:pt x="3476800" y="6323526"/>
                </a:lnTo>
                <a:cubicBezTo>
                  <a:pt x="3444625" y="6452225"/>
                  <a:pt x="3455490" y="6387553"/>
                  <a:pt x="3476800" y="6632619"/>
                </a:cubicBezTo>
                <a:cubicBezTo>
                  <a:pt x="3477976" y="6646144"/>
                  <a:pt x="3482149" y="6659960"/>
                  <a:pt x="3489679" y="6671256"/>
                </a:cubicBezTo>
                <a:cubicBezTo>
                  <a:pt x="3499782" y="6686410"/>
                  <a:pt x="3514487" y="6698039"/>
                  <a:pt x="3528315" y="6709892"/>
                </a:cubicBezTo>
                <a:cubicBezTo>
                  <a:pt x="3558512" y="6735775"/>
                  <a:pt x="3609640" y="6769874"/>
                  <a:pt x="3644225" y="6787166"/>
                </a:cubicBezTo>
                <a:cubicBezTo>
                  <a:pt x="3664903" y="6797505"/>
                  <a:pt x="3686893" y="6805023"/>
                  <a:pt x="3708620" y="6812923"/>
                </a:cubicBezTo>
                <a:cubicBezTo>
                  <a:pt x="3734136" y="6822202"/>
                  <a:pt x="3760552" y="6828934"/>
                  <a:pt x="3785893" y="6838681"/>
                </a:cubicBezTo>
                <a:cubicBezTo>
                  <a:pt x="3816408" y="6850418"/>
                  <a:pt x="3844797" y="6867703"/>
                  <a:pt x="3876045" y="6877318"/>
                </a:cubicBezTo>
                <a:cubicBezTo>
                  <a:pt x="3901003" y="6884998"/>
                  <a:pt x="3927509" y="6886226"/>
                  <a:pt x="3953318" y="6890197"/>
                </a:cubicBezTo>
                <a:cubicBezTo>
                  <a:pt x="4030353" y="6902049"/>
                  <a:pt x="4067371" y="6906063"/>
                  <a:pt x="4146501" y="6915954"/>
                </a:cubicBezTo>
                <a:cubicBezTo>
                  <a:pt x="4245239" y="6911661"/>
                  <a:pt x="4344374" y="6912910"/>
                  <a:pt x="4442715" y="6903076"/>
                </a:cubicBezTo>
                <a:cubicBezTo>
                  <a:pt x="4493347" y="6898013"/>
                  <a:pt x="4549526" y="6868919"/>
                  <a:pt x="4597262" y="6851560"/>
                </a:cubicBezTo>
                <a:cubicBezTo>
                  <a:pt x="4626829" y="6840808"/>
                  <a:pt x="4708620" y="6816883"/>
                  <a:pt x="4738929" y="6800045"/>
                </a:cubicBezTo>
                <a:cubicBezTo>
                  <a:pt x="4757693" y="6789621"/>
                  <a:pt x="4772978" y="6773884"/>
                  <a:pt x="4790445" y="6761408"/>
                </a:cubicBezTo>
                <a:cubicBezTo>
                  <a:pt x="4803040" y="6752411"/>
                  <a:pt x="4815550" y="6743167"/>
                  <a:pt x="4829081" y="6735650"/>
                </a:cubicBezTo>
                <a:cubicBezTo>
                  <a:pt x="4917093" y="6686755"/>
                  <a:pt x="4891788" y="6711018"/>
                  <a:pt x="4970749" y="6658377"/>
                </a:cubicBezTo>
                <a:cubicBezTo>
                  <a:pt x="4988609" y="6646470"/>
                  <a:pt x="5004063" y="6631116"/>
                  <a:pt x="5022265" y="6619740"/>
                </a:cubicBezTo>
                <a:cubicBezTo>
                  <a:pt x="5076883" y="6585604"/>
                  <a:pt x="5077118" y="6598753"/>
                  <a:pt x="5138174" y="6568225"/>
                </a:cubicBezTo>
                <a:cubicBezTo>
                  <a:pt x="5152018" y="6561303"/>
                  <a:pt x="5162967" y="6549389"/>
                  <a:pt x="5176811" y="6542467"/>
                </a:cubicBezTo>
                <a:cubicBezTo>
                  <a:pt x="5197489" y="6532128"/>
                  <a:pt x="5220527" y="6527048"/>
                  <a:pt x="5241205" y="6516709"/>
                </a:cubicBezTo>
                <a:cubicBezTo>
                  <a:pt x="5255049" y="6509787"/>
                  <a:pt x="5265998" y="6497874"/>
                  <a:pt x="5279842" y="6490952"/>
                </a:cubicBezTo>
                <a:cubicBezTo>
                  <a:pt x="5328342" y="6466702"/>
                  <a:pt x="5346560" y="6464613"/>
                  <a:pt x="5395752" y="6452315"/>
                </a:cubicBezTo>
                <a:cubicBezTo>
                  <a:pt x="5431024" y="6428801"/>
                  <a:pt x="5453773" y="6409802"/>
                  <a:pt x="5498783" y="6400800"/>
                </a:cubicBezTo>
                <a:cubicBezTo>
                  <a:pt x="5541089" y="6392339"/>
                  <a:pt x="5584642" y="6392214"/>
                  <a:pt x="5627572" y="6387921"/>
                </a:cubicBezTo>
                <a:lnTo>
                  <a:pt x="5756360" y="6362163"/>
                </a:lnTo>
                <a:cubicBezTo>
                  <a:pt x="5882672" y="6338479"/>
                  <a:pt x="5786895" y="6360969"/>
                  <a:pt x="5885149" y="6336405"/>
                </a:cubicBezTo>
                <a:lnTo>
                  <a:pt x="6451820" y="6349284"/>
                </a:lnTo>
                <a:cubicBezTo>
                  <a:pt x="6525659" y="6351921"/>
                  <a:pt x="6620348" y="6362347"/>
                  <a:pt x="6696518" y="6375042"/>
                </a:cubicBezTo>
                <a:cubicBezTo>
                  <a:pt x="6718110" y="6378641"/>
                  <a:pt x="6739277" y="6384592"/>
                  <a:pt x="6760912" y="6387921"/>
                </a:cubicBezTo>
                <a:cubicBezTo>
                  <a:pt x="6795120" y="6393184"/>
                  <a:pt x="6829636" y="6396226"/>
                  <a:pt x="6863943" y="6400800"/>
                </a:cubicBezTo>
                <a:lnTo>
                  <a:pt x="6954096" y="6413678"/>
                </a:lnTo>
                <a:cubicBezTo>
                  <a:pt x="7009670" y="6450729"/>
                  <a:pt x="7050199" y="6480056"/>
                  <a:pt x="7121521" y="6503830"/>
                </a:cubicBezTo>
                <a:cubicBezTo>
                  <a:pt x="7134400" y="6508123"/>
                  <a:pt x="7148016" y="6510638"/>
                  <a:pt x="7160158" y="6516709"/>
                </a:cubicBezTo>
                <a:cubicBezTo>
                  <a:pt x="7281815" y="6577538"/>
                  <a:pt x="7176062" y="6539183"/>
                  <a:pt x="7263189" y="6568225"/>
                </a:cubicBezTo>
                <a:cubicBezTo>
                  <a:pt x="7304630" y="6595853"/>
                  <a:pt x="7304315" y="6597951"/>
                  <a:pt x="7353341" y="6619740"/>
                </a:cubicBezTo>
                <a:cubicBezTo>
                  <a:pt x="7374467" y="6629129"/>
                  <a:pt x="7397058" y="6635159"/>
                  <a:pt x="7417735" y="6645498"/>
                </a:cubicBezTo>
                <a:cubicBezTo>
                  <a:pt x="7440124" y="6656693"/>
                  <a:pt x="7459740" y="6672940"/>
                  <a:pt x="7482129" y="6684135"/>
                </a:cubicBezTo>
                <a:cubicBezTo>
                  <a:pt x="7494271" y="6690206"/>
                  <a:pt x="7508407" y="6691396"/>
                  <a:pt x="7520766" y="6697014"/>
                </a:cubicBezTo>
                <a:cubicBezTo>
                  <a:pt x="7555722" y="6712903"/>
                  <a:pt x="7585590" y="6744708"/>
                  <a:pt x="7623797" y="6748529"/>
                </a:cubicBezTo>
                <a:lnTo>
                  <a:pt x="7752586" y="6761408"/>
                </a:lnTo>
                <a:cubicBezTo>
                  <a:pt x="7782637" y="6769994"/>
                  <a:pt x="7811771" y="6782943"/>
                  <a:pt x="7842738" y="6787166"/>
                </a:cubicBezTo>
                <a:cubicBezTo>
                  <a:pt x="8030700" y="6812797"/>
                  <a:pt x="8221412" y="6793649"/>
                  <a:pt x="8409408" y="6787166"/>
                </a:cubicBezTo>
                <a:cubicBezTo>
                  <a:pt x="8421535" y="6784134"/>
                  <a:pt x="8484442" y="6769807"/>
                  <a:pt x="8499560" y="6761408"/>
                </a:cubicBezTo>
                <a:cubicBezTo>
                  <a:pt x="8526621" y="6746374"/>
                  <a:pt x="8549956" y="6725251"/>
                  <a:pt x="8576834" y="6709892"/>
                </a:cubicBezTo>
                <a:cubicBezTo>
                  <a:pt x="8633043" y="6677773"/>
                  <a:pt x="8671906" y="6660510"/>
                  <a:pt x="8718501" y="6619740"/>
                </a:cubicBezTo>
                <a:cubicBezTo>
                  <a:pt x="8736777" y="6603748"/>
                  <a:pt x="8750589" y="6582796"/>
                  <a:pt x="8770017" y="6568225"/>
                </a:cubicBezTo>
                <a:cubicBezTo>
                  <a:pt x="8785376" y="6556706"/>
                  <a:pt x="8806173" y="6553986"/>
                  <a:pt x="8821532" y="6542467"/>
                </a:cubicBezTo>
                <a:cubicBezTo>
                  <a:pt x="8840960" y="6527896"/>
                  <a:pt x="8854610" y="6506756"/>
                  <a:pt x="8873048" y="6490952"/>
                </a:cubicBezTo>
                <a:cubicBezTo>
                  <a:pt x="8884800" y="6480879"/>
                  <a:pt x="8900739" y="6476139"/>
                  <a:pt x="8911684" y="6465194"/>
                </a:cubicBezTo>
                <a:cubicBezTo>
                  <a:pt x="8926862" y="6450016"/>
                  <a:pt x="8938944" y="6431880"/>
                  <a:pt x="8950321" y="6413678"/>
                </a:cubicBezTo>
                <a:cubicBezTo>
                  <a:pt x="8960496" y="6397398"/>
                  <a:pt x="8962504" y="6375738"/>
                  <a:pt x="8976079" y="6362163"/>
                </a:cubicBezTo>
                <a:cubicBezTo>
                  <a:pt x="8985678" y="6352564"/>
                  <a:pt x="9001836" y="6353577"/>
                  <a:pt x="9014715" y="6349284"/>
                </a:cubicBezTo>
                <a:cubicBezTo>
                  <a:pt x="9092557" y="6193602"/>
                  <a:pt x="8988087" y="6381240"/>
                  <a:pt x="9079110" y="6272011"/>
                </a:cubicBezTo>
                <a:cubicBezTo>
                  <a:pt x="9091401" y="6257262"/>
                  <a:pt x="9094989" y="6236958"/>
                  <a:pt x="9104867" y="6220495"/>
                </a:cubicBezTo>
                <a:cubicBezTo>
                  <a:pt x="9120794" y="6193950"/>
                  <a:pt x="9156383" y="6143222"/>
                  <a:pt x="9156383" y="6143222"/>
                </a:cubicBezTo>
                <a:cubicBezTo>
                  <a:pt x="9160676" y="6126050"/>
                  <a:pt x="9162289" y="6107976"/>
                  <a:pt x="9169262" y="6091707"/>
                </a:cubicBezTo>
                <a:cubicBezTo>
                  <a:pt x="9175359" y="6077480"/>
                  <a:pt x="9191540" y="6068152"/>
                  <a:pt x="9195020" y="6053070"/>
                </a:cubicBezTo>
                <a:cubicBezTo>
                  <a:pt x="9201404" y="6025406"/>
                  <a:pt x="9220239" y="5763844"/>
                  <a:pt x="9220777" y="5756856"/>
                </a:cubicBezTo>
                <a:cubicBezTo>
                  <a:pt x="9216484" y="5705340"/>
                  <a:pt x="9217425" y="5653118"/>
                  <a:pt x="9207898" y="5602309"/>
                </a:cubicBezTo>
                <a:cubicBezTo>
                  <a:pt x="9204360" y="5583439"/>
                  <a:pt x="9189704" y="5568440"/>
                  <a:pt x="9182141" y="5550794"/>
                </a:cubicBezTo>
                <a:cubicBezTo>
                  <a:pt x="9158241" y="5495026"/>
                  <a:pt x="9182334" y="5522769"/>
                  <a:pt x="9143504" y="5460642"/>
                </a:cubicBezTo>
                <a:cubicBezTo>
                  <a:pt x="9132127" y="5442440"/>
                  <a:pt x="9116243" y="5427328"/>
                  <a:pt x="9104867" y="5409126"/>
                </a:cubicBezTo>
                <a:cubicBezTo>
                  <a:pt x="9094692" y="5392846"/>
                  <a:pt x="9086673" y="5375257"/>
                  <a:pt x="9079110" y="5357611"/>
                </a:cubicBezTo>
                <a:cubicBezTo>
                  <a:pt x="9073762" y="5345133"/>
                  <a:pt x="9074566" y="5329690"/>
                  <a:pt x="9066231" y="5318974"/>
                </a:cubicBezTo>
                <a:cubicBezTo>
                  <a:pt x="9043867" y="5290220"/>
                  <a:pt x="9014716" y="5267459"/>
                  <a:pt x="8988958" y="5241701"/>
                </a:cubicBezTo>
                <a:cubicBezTo>
                  <a:pt x="8976079" y="5228822"/>
                  <a:pt x="8966612" y="5211209"/>
                  <a:pt x="8950321" y="5203064"/>
                </a:cubicBezTo>
                <a:lnTo>
                  <a:pt x="8898805" y="5177307"/>
                </a:lnTo>
                <a:cubicBezTo>
                  <a:pt x="8890219" y="5164428"/>
                  <a:pt x="8885135" y="5148339"/>
                  <a:pt x="8873048" y="5138670"/>
                </a:cubicBezTo>
                <a:cubicBezTo>
                  <a:pt x="8834739" y="5108022"/>
                  <a:pt x="8716802" y="5137552"/>
                  <a:pt x="8705622" y="5138670"/>
                </a:cubicBezTo>
                <a:cubicBezTo>
                  <a:pt x="8692743" y="5151549"/>
                  <a:pt x="8676022" y="5161493"/>
                  <a:pt x="8666986" y="5177307"/>
                </a:cubicBezTo>
                <a:cubicBezTo>
                  <a:pt x="8658204" y="5192675"/>
                  <a:pt x="8659193" y="5211868"/>
                  <a:pt x="8654107" y="5228822"/>
                </a:cubicBezTo>
                <a:cubicBezTo>
                  <a:pt x="8646305" y="5254828"/>
                  <a:pt x="8636935" y="5280337"/>
                  <a:pt x="8628349" y="5306095"/>
                </a:cubicBezTo>
                <a:lnTo>
                  <a:pt x="8615470" y="5344732"/>
                </a:lnTo>
                <a:cubicBezTo>
                  <a:pt x="8623728" y="5377764"/>
                  <a:pt x="8625134" y="5420933"/>
                  <a:pt x="8666986" y="5434884"/>
                </a:cubicBezTo>
                <a:lnTo>
                  <a:pt x="8705622" y="5422005"/>
                </a:lnTo>
                <a:cubicBezTo>
                  <a:pt x="8758527" y="5342650"/>
                  <a:pt x="8707125" y="5430375"/>
                  <a:pt x="8744259" y="5318974"/>
                </a:cubicBezTo>
                <a:cubicBezTo>
                  <a:pt x="8750330" y="5300761"/>
                  <a:pt x="8761431" y="5284631"/>
                  <a:pt x="8770017" y="5267459"/>
                </a:cubicBezTo>
                <a:cubicBezTo>
                  <a:pt x="8810280" y="5106408"/>
                  <a:pt x="8758822" y="5306641"/>
                  <a:pt x="8795774" y="5177307"/>
                </a:cubicBezTo>
                <a:cubicBezTo>
                  <a:pt x="8800637" y="5160288"/>
                  <a:pt x="8803790" y="5142810"/>
                  <a:pt x="8808653" y="5125791"/>
                </a:cubicBezTo>
                <a:cubicBezTo>
                  <a:pt x="8812383" y="5112738"/>
                  <a:pt x="8817960" y="5100251"/>
                  <a:pt x="8821532" y="5087154"/>
                </a:cubicBezTo>
                <a:cubicBezTo>
                  <a:pt x="8830847" y="5053001"/>
                  <a:pt x="8836095" y="5017707"/>
                  <a:pt x="8847290" y="4984123"/>
                </a:cubicBezTo>
                <a:cubicBezTo>
                  <a:pt x="8851583" y="4971244"/>
                  <a:pt x="8856440" y="4958540"/>
                  <a:pt x="8860169" y="4945487"/>
                </a:cubicBezTo>
                <a:cubicBezTo>
                  <a:pt x="8882076" y="4868815"/>
                  <a:pt x="8867689" y="4904131"/>
                  <a:pt x="8885927" y="4803819"/>
                </a:cubicBezTo>
                <a:cubicBezTo>
                  <a:pt x="8892396" y="4768237"/>
                  <a:pt x="8900648" y="4746774"/>
                  <a:pt x="8911684" y="4713667"/>
                </a:cubicBezTo>
                <a:cubicBezTo>
                  <a:pt x="8916014" y="4666039"/>
                  <a:pt x="8927209" y="4525250"/>
                  <a:pt x="8937442" y="4468969"/>
                </a:cubicBezTo>
                <a:cubicBezTo>
                  <a:pt x="8939871" y="4455612"/>
                  <a:pt x="8946028" y="4443211"/>
                  <a:pt x="8950321" y="4430332"/>
                </a:cubicBezTo>
                <a:cubicBezTo>
                  <a:pt x="8954614" y="4383109"/>
                  <a:pt x="8956933" y="4335665"/>
                  <a:pt x="8963200" y="4288664"/>
                </a:cubicBezTo>
                <a:cubicBezTo>
                  <a:pt x="8965539" y="4271119"/>
                  <a:pt x="8973169" y="4254608"/>
                  <a:pt x="8976079" y="4237149"/>
                </a:cubicBezTo>
                <a:cubicBezTo>
                  <a:pt x="8981769" y="4203009"/>
                  <a:pt x="8984665" y="4168462"/>
                  <a:pt x="8988958" y="4134118"/>
                </a:cubicBezTo>
                <a:cubicBezTo>
                  <a:pt x="8984665" y="3867955"/>
                  <a:pt x="8983369" y="3601726"/>
                  <a:pt x="8976079" y="3335628"/>
                </a:cubicBezTo>
                <a:cubicBezTo>
                  <a:pt x="8974780" y="3288228"/>
                  <a:pt x="8968164" y="3241117"/>
                  <a:pt x="8963200" y="3193960"/>
                </a:cubicBezTo>
                <a:cubicBezTo>
                  <a:pt x="8953973" y="3106301"/>
                  <a:pt x="8948711" y="3085292"/>
                  <a:pt x="8937442" y="3000777"/>
                </a:cubicBezTo>
                <a:cubicBezTo>
                  <a:pt x="8898614" y="2709572"/>
                  <a:pt x="8957954" y="3146750"/>
                  <a:pt x="8911684" y="2730321"/>
                </a:cubicBezTo>
                <a:cubicBezTo>
                  <a:pt x="8909267" y="2708565"/>
                  <a:pt x="8901636" y="2687632"/>
                  <a:pt x="8898805" y="2665926"/>
                </a:cubicBezTo>
                <a:cubicBezTo>
                  <a:pt x="8888749" y="2588831"/>
                  <a:pt x="8880784" y="2511470"/>
                  <a:pt x="8873048" y="2434107"/>
                </a:cubicBezTo>
                <a:cubicBezTo>
                  <a:pt x="8858818" y="2291810"/>
                  <a:pt x="8873812" y="2346248"/>
                  <a:pt x="8847290" y="2266681"/>
                </a:cubicBezTo>
                <a:cubicBezTo>
                  <a:pt x="8842997" y="2223751"/>
                  <a:pt x="8839452" y="2180740"/>
                  <a:pt x="8834411" y="2137892"/>
                </a:cubicBezTo>
                <a:cubicBezTo>
                  <a:pt x="8830864" y="2107744"/>
                  <a:pt x="8821532" y="2078096"/>
                  <a:pt x="8821532" y="2047740"/>
                </a:cubicBezTo>
                <a:cubicBezTo>
                  <a:pt x="8821532" y="1861362"/>
                  <a:pt x="8813629" y="1713768"/>
                  <a:pt x="8847290" y="1545464"/>
                </a:cubicBezTo>
                <a:cubicBezTo>
                  <a:pt x="8850761" y="1528108"/>
                  <a:pt x="8855876" y="1511121"/>
                  <a:pt x="8860169" y="1493949"/>
                </a:cubicBezTo>
                <a:cubicBezTo>
                  <a:pt x="8864462" y="1429555"/>
                  <a:pt x="8863921" y="1364655"/>
                  <a:pt x="8873048" y="1300766"/>
                </a:cubicBezTo>
                <a:cubicBezTo>
                  <a:pt x="8880528" y="1248407"/>
                  <a:pt x="8896954" y="1223509"/>
                  <a:pt x="8924563" y="1184856"/>
                </a:cubicBezTo>
                <a:cubicBezTo>
                  <a:pt x="8937039" y="1167389"/>
                  <a:pt x="8948022" y="1148518"/>
                  <a:pt x="8963200" y="1133340"/>
                </a:cubicBezTo>
                <a:cubicBezTo>
                  <a:pt x="8978378" y="1118162"/>
                  <a:pt x="8997543" y="1107583"/>
                  <a:pt x="9014715" y="1094704"/>
                </a:cubicBezTo>
                <a:cubicBezTo>
                  <a:pt x="9023301" y="1081825"/>
                  <a:pt x="9030190" y="1067636"/>
                  <a:pt x="9040473" y="1056067"/>
                </a:cubicBezTo>
                <a:cubicBezTo>
                  <a:pt x="9102107" y="986729"/>
                  <a:pt x="9106764" y="987031"/>
                  <a:pt x="9169262" y="940157"/>
                </a:cubicBezTo>
                <a:cubicBezTo>
                  <a:pt x="9199465" y="849549"/>
                  <a:pt x="9160156" y="961406"/>
                  <a:pt x="9207898" y="850005"/>
                </a:cubicBezTo>
                <a:cubicBezTo>
                  <a:pt x="9213246" y="837527"/>
                  <a:pt x="9216484" y="824248"/>
                  <a:pt x="9220777" y="811369"/>
                </a:cubicBezTo>
                <a:cubicBezTo>
                  <a:pt x="9194052" y="651019"/>
                  <a:pt x="9222193" y="795095"/>
                  <a:pt x="9195020" y="695459"/>
                </a:cubicBezTo>
                <a:cubicBezTo>
                  <a:pt x="9185706" y="661306"/>
                  <a:pt x="9188899" y="621883"/>
                  <a:pt x="9169262" y="592428"/>
                </a:cubicBezTo>
                <a:cubicBezTo>
                  <a:pt x="9043237" y="403391"/>
                  <a:pt x="9171193" y="602247"/>
                  <a:pt x="9091989" y="463639"/>
                </a:cubicBezTo>
                <a:cubicBezTo>
                  <a:pt x="9084309" y="450200"/>
                  <a:pt x="9073643" y="438591"/>
                  <a:pt x="9066231" y="425002"/>
                </a:cubicBezTo>
                <a:cubicBezTo>
                  <a:pt x="9047844" y="391293"/>
                  <a:pt x="9036014" y="353920"/>
                  <a:pt x="9014715" y="321971"/>
                </a:cubicBezTo>
                <a:cubicBezTo>
                  <a:pt x="8955852" y="233675"/>
                  <a:pt x="9028007" y="343236"/>
                  <a:pt x="8950321" y="218940"/>
                </a:cubicBezTo>
                <a:cubicBezTo>
                  <a:pt x="8942117" y="205814"/>
                  <a:pt x="8937689" y="188507"/>
                  <a:pt x="8924563" y="180304"/>
                </a:cubicBezTo>
                <a:cubicBezTo>
                  <a:pt x="8901539" y="165914"/>
                  <a:pt x="8873048" y="163132"/>
                  <a:pt x="8847290" y="154546"/>
                </a:cubicBezTo>
                <a:cubicBezTo>
                  <a:pt x="8799290" y="138546"/>
                  <a:pt x="8792402" y="134019"/>
                  <a:pt x="8731380" y="128788"/>
                </a:cubicBezTo>
                <a:cubicBezTo>
                  <a:pt x="8607045" y="118131"/>
                  <a:pt x="8357893" y="103030"/>
                  <a:pt x="8357893" y="103030"/>
                </a:cubicBezTo>
                <a:lnTo>
                  <a:pt x="7636676" y="115909"/>
                </a:lnTo>
                <a:cubicBezTo>
                  <a:pt x="7614798" y="116626"/>
                  <a:pt x="7594081" y="126806"/>
                  <a:pt x="7572281" y="128788"/>
                </a:cubicBezTo>
                <a:cubicBezTo>
                  <a:pt x="7499475" y="135407"/>
                  <a:pt x="7426321" y="137374"/>
                  <a:pt x="7353341" y="141667"/>
                </a:cubicBezTo>
                <a:cubicBezTo>
                  <a:pt x="7290236" y="150682"/>
                  <a:pt x="7223405" y="160767"/>
                  <a:pt x="7160158" y="167425"/>
                </a:cubicBezTo>
                <a:cubicBezTo>
                  <a:pt x="7113001" y="172389"/>
                  <a:pt x="7065713" y="176011"/>
                  <a:pt x="7018490" y="180304"/>
                </a:cubicBezTo>
                <a:cubicBezTo>
                  <a:pt x="7001318" y="184597"/>
                  <a:pt x="6984389" y="190017"/>
                  <a:pt x="6966974" y="193183"/>
                </a:cubicBezTo>
                <a:cubicBezTo>
                  <a:pt x="6920227" y="201682"/>
                  <a:pt x="6802123" y="215356"/>
                  <a:pt x="6760912" y="218940"/>
                </a:cubicBezTo>
                <a:cubicBezTo>
                  <a:pt x="6700884" y="224160"/>
                  <a:pt x="6640543" y="225619"/>
                  <a:pt x="6580608" y="231819"/>
                </a:cubicBezTo>
                <a:cubicBezTo>
                  <a:pt x="6091651" y="282401"/>
                  <a:pt x="6671159" y="237310"/>
                  <a:pt x="6207121" y="270456"/>
                </a:cubicBezTo>
                <a:lnTo>
                  <a:pt x="5086659" y="257577"/>
                </a:lnTo>
                <a:cubicBezTo>
                  <a:pt x="4045134" y="238289"/>
                  <a:pt x="5221296" y="256629"/>
                  <a:pt x="4700293" y="231819"/>
                </a:cubicBezTo>
                <a:cubicBezTo>
                  <a:pt x="4558721" y="225077"/>
                  <a:pt x="4416958" y="223233"/>
                  <a:pt x="4275290" y="218940"/>
                </a:cubicBezTo>
                <a:cubicBezTo>
                  <a:pt x="4150794" y="223233"/>
                  <a:pt x="4026170" y="224712"/>
                  <a:pt x="3901803" y="231819"/>
                </a:cubicBezTo>
                <a:cubicBezTo>
                  <a:pt x="3875732" y="233309"/>
                  <a:pt x="3850642" y="244698"/>
                  <a:pt x="3824529" y="244698"/>
                </a:cubicBezTo>
                <a:cubicBezTo>
                  <a:pt x="3571208" y="244698"/>
                  <a:pt x="3317960" y="236112"/>
                  <a:pt x="3064676" y="231819"/>
                </a:cubicBezTo>
                <a:cubicBezTo>
                  <a:pt x="3043211" y="227526"/>
                  <a:pt x="3021951" y="222036"/>
                  <a:pt x="3000281" y="218940"/>
                </a:cubicBezTo>
                <a:cubicBezTo>
                  <a:pt x="2786113" y="188344"/>
                  <a:pt x="2965570" y="222299"/>
                  <a:pt x="2819977" y="193183"/>
                </a:cubicBezTo>
                <a:cubicBezTo>
                  <a:pt x="2643314" y="122517"/>
                  <a:pt x="2865311" y="206783"/>
                  <a:pt x="2691189" y="154546"/>
                </a:cubicBezTo>
                <a:cubicBezTo>
                  <a:pt x="2669045" y="147903"/>
                  <a:pt x="2648726" y="136099"/>
                  <a:pt x="2626794" y="128788"/>
                </a:cubicBezTo>
                <a:cubicBezTo>
                  <a:pt x="2610002" y="123191"/>
                  <a:pt x="2592071" y="121506"/>
                  <a:pt x="2575279" y="115909"/>
                </a:cubicBezTo>
                <a:cubicBezTo>
                  <a:pt x="2404341" y="58931"/>
                  <a:pt x="2605237" y="120498"/>
                  <a:pt x="2459369" y="64394"/>
                </a:cubicBezTo>
                <a:cubicBezTo>
                  <a:pt x="2421357" y="49774"/>
                  <a:pt x="2383632" y="32453"/>
                  <a:pt x="2343459" y="25757"/>
                </a:cubicBezTo>
                <a:cubicBezTo>
                  <a:pt x="2252795" y="10646"/>
                  <a:pt x="2290959" y="21135"/>
                  <a:pt x="2227549" y="0"/>
                </a:cubicBezTo>
                <a:cubicBezTo>
                  <a:pt x="2154569" y="4293"/>
                  <a:pt x="2081044" y="3000"/>
                  <a:pt x="2008608" y="12878"/>
                </a:cubicBezTo>
                <a:cubicBezTo>
                  <a:pt x="1985702" y="16002"/>
                  <a:pt x="1966518" y="32553"/>
                  <a:pt x="1944214" y="38636"/>
                </a:cubicBezTo>
                <a:cubicBezTo>
                  <a:pt x="1919021" y="45507"/>
                  <a:pt x="1892474" y="46044"/>
                  <a:pt x="1866941" y="51515"/>
                </a:cubicBezTo>
                <a:cubicBezTo>
                  <a:pt x="1832326" y="58933"/>
                  <a:pt x="1798623" y="70330"/>
                  <a:pt x="1763910" y="77273"/>
                </a:cubicBezTo>
                <a:cubicBezTo>
                  <a:pt x="1742445" y="81566"/>
                  <a:pt x="1720845" y="85230"/>
                  <a:pt x="1699515" y="90152"/>
                </a:cubicBezTo>
                <a:cubicBezTo>
                  <a:pt x="1665021" y="98112"/>
                  <a:pt x="1596484" y="115909"/>
                  <a:pt x="1596484" y="115909"/>
                </a:cubicBezTo>
                <a:cubicBezTo>
                  <a:pt x="1579312" y="124495"/>
                  <a:pt x="1563358" y="136150"/>
                  <a:pt x="1544969" y="141667"/>
                </a:cubicBezTo>
                <a:cubicBezTo>
                  <a:pt x="1383311" y="190165"/>
                  <a:pt x="1546461" y="116678"/>
                  <a:pt x="1403301" y="180304"/>
                </a:cubicBezTo>
                <a:cubicBezTo>
                  <a:pt x="1292610" y="229499"/>
                  <a:pt x="1404308" y="182096"/>
                  <a:pt x="1313149" y="231819"/>
                </a:cubicBezTo>
                <a:cubicBezTo>
                  <a:pt x="1279440" y="250206"/>
                  <a:pt x="1242067" y="262036"/>
                  <a:pt x="1210118" y="283335"/>
                </a:cubicBezTo>
                <a:cubicBezTo>
                  <a:pt x="1197239" y="291921"/>
                  <a:pt x="1185325" y="302170"/>
                  <a:pt x="1171481" y="309092"/>
                </a:cubicBezTo>
                <a:cubicBezTo>
                  <a:pt x="1159339" y="315163"/>
                  <a:pt x="1144987" y="315900"/>
                  <a:pt x="1132845" y="321971"/>
                </a:cubicBezTo>
                <a:cubicBezTo>
                  <a:pt x="1110455" y="333166"/>
                  <a:pt x="1090840" y="349413"/>
                  <a:pt x="1068450" y="360608"/>
                </a:cubicBezTo>
                <a:cubicBezTo>
                  <a:pt x="1056308" y="366679"/>
                  <a:pt x="1041956" y="367416"/>
                  <a:pt x="1029814" y="373487"/>
                </a:cubicBezTo>
                <a:cubicBezTo>
                  <a:pt x="1009580" y="383604"/>
                  <a:pt x="953274" y="428158"/>
                  <a:pt x="939662" y="437881"/>
                </a:cubicBezTo>
                <a:cubicBezTo>
                  <a:pt x="902260" y="464596"/>
                  <a:pt x="886928" y="469535"/>
                  <a:pt x="849510" y="502276"/>
                </a:cubicBezTo>
                <a:cubicBezTo>
                  <a:pt x="831234" y="518268"/>
                  <a:pt x="817163" y="538882"/>
                  <a:pt x="797994" y="553791"/>
                </a:cubicBezTo>
                <a:cubicBezTo>
                  <a:pt x="778235" y="569159"/>
                  <a:pt x="754428" y="578543"/>
                  <a:pt x="733600" y="592428"/>
                </a:cubicBezTo>
                <a:cubicBezTo>
                  <a:pt x="715740" y="604334"/>
                  <a:pt x="700721" y="620415"/>
                  <a:pt x="682084" y="631064"/>
                </a:cubicBezTo>
                <a:cubicBezTo>
                  <a:pt x="670297" y="637799"/>
                  <a:pt x="655590" y="637872"/>
                  <a:pt x="643448" y="643943"/>
                </a:cubicBezTo>
                <a:cubicBezTo>
                  <a:pt x="621058" y="655138"/>
                  <a:pt x="601443" y="671385"/>
                  <a:pt x="579053" y="682580"/>
                </a:cubicBezTo>
                <a:cubicBezTo>
                  <a:pt x="566911" y="688651"/>
                  <a:pt x="553128" y="690692"/>
                  <a:pt x="540417" y="695459"/>
                </a:cubicBezTo>
                <a:cubicBezTo>
                  <a:pt x="437871" y="733913"/>
                  <a:pt x="511995" y="716077"/>
                  <a:pt x="385870" y="734095"/>
                </a:cubicBezTo>
                <a:cubicBezTo>
                  <a:pt x="261303" y="640670"/>
                  <a:pt x="394052" y="731747"/>
                  <a:pt x="295718" y="682580"/>
                </a:cubicBezTo>
                <a:cubicBezTo>
                  <a:pt x="281873" y="675658"/>
                  <a:pt x="270612" y="664339"/>
                  <a:pt x="257081" y="656822"/>
                </a:cubicBezTo>
                <a:cubicBezTo>
                  <a:pt x="120401" y="580888"/>
                  <a:pt x="228258" y="650485"/>
                  <a:pt x="141172" y="592428"/>
                </a:cubicBezTo>
                <a:cubicBezTo>
                  <a:pt x="145465" y="570963"/>
                  <a:pt x="143190" y="547039"/>
                  <a:pt x="154050" y="528033"/>
                </a:cubicBezTo>
                <a:cubicBezTo>
                  <a:pt x="165798" y="507474"/>
                  <a:pt x="211494" y="496007"/>
                  <a:pt x="231324" y="489397"/>
                </a:cubicBezTo>
                <a:cubicBezTo>
                  <a:pt x="259589" y="470553"/>
                  <a:pt x="288794" y="448775"/>
                  <a:pt x="321476" y="437881"/>
                </a:cubicBezTo>
                <a:cubicBezTo>
                  <a:pt x="412194" y="407641"/>
                  <a:pt x="357034" y="441040"/>
                  <a:pt x="424507" y="412123"/>
                </a:cubicBezTo>
                <a:cubicBezTo>
                  <a:pt x="582550" y="344391"/>
                  <a:pt x="385322" y="425276"/>
                  <a:pt x="514659" y="360608"/>
                </a:cubicBezTo>
                <a:cubicBezTo>
                  <a:pt x="526801" y="354537"/>
                  <a:pt x="540818" y="353077"/>
                  <a:pt x="553296" y="347729"/>
                </a:cubicBezTo>
                <a:cubicBezTo>
                  <a:pt x="646608" y="307738"/>
                  <a:pt x="560653" y="330803"/>
                  <a:pt x="669205" y="309092"/>
                </a:cubicBezTo>
                <a:cubicBezTo>
                  <a:pt x="742185" y="313385"/>
                  <a:pt x="816608" y="306910"/>
                  <a:pt x="888146" y="321971"/>
                </a:cubicBezTo>
                <a:cubicBezTo>
                  <a:pt x="903293" y="325160"/>
                  <a:pt x="912503" y="345193"/>
                  <a:pt x="913904" y="360608"/>
                </a:cubicBezTo>
                <a:cubicBezTo>
                  <a:pt x="917038" y="395077"/>
                  <a:pt x="907216" y="429586"/>
                  <a:pt x="901025" y="463639"/>
                </a:cubicBezTo>
                <a:cubicBezTo>
                  <a:pt x="898596" y="476996"/>
                  <a:pt x="891439" y="489106"/>
                  <a:pt x="888146" y="502276"/>
                </a:cubicBezTo>
                <a:cubicBezTo>
                  <a:pt x="882837" y="523512"/>
                  <a:pt x="883125" y="546239"/>
                  <a:pt x="875267" y="566670"/>
                </a:cubicBezTo>
                <a:cubicBezTo>
                  <a:pt x="861483" y="602508"/>
                  <a:pt x="833065" y="632450"/>
                  <a:pt x="823752" y="669701"/>
                </a:cubicBezTo>
                <a:cubicBezTo>
                  <a:pt x="819459" y="686873"/>
                  <a:pt x="818789" y="705385"/>
                  <a:pt x="810873" y="721216"/>
                </a:cubicBezTo>
                <a:cubicBezTo>
                  <a:pt x="801273" y="740415"/>
                  <a:pt x="784545" y="755147"/>
                  <a:pt x="772236" y="772732"/>
                </a:cubicBezTo>
                <a:cubicBezTo>
                  <a:pt x="661247" y="931288"/>
                  <a:pt x="772277" y="781263"/>
                  <a:pt x="682084" y="901521"/>
                </a:cubicBezTo>
                <a:cubicBezTo>
                  <a:pt x="677791" y="914400"/>
                  <a:pt x="675798" y="928290"/>
                  <a:pt x="669205" y="940157"/>
                </a:cubicBezTo>
                <a:cubicBezTo>
                  <a:pt x="607776" y="1050729"/>
                  <a:pt x="617677" y="991700"/>
                  <a:pt x="553296" y="1120461"/>
                </a:cubicBezTo>
                <a:lnTo>
                  <a:pt x="501780" y="1223492"/>
                </a:lnTo>
                <a:cubicBezTo>
                  <a:pt x="478341" y="1317246"/>
                  <a:pt x="501943" y="1232700"/>
                  <a:pt x="463143" y="1339402"/>
                </a:cubicBezTo>
                <a:cubicBezTo>
                  <a:pt x="453864" y="1364919"/>
                  <a:pt x="445972" y="1390918"/>
                  <a:pt x="437386" y="1416676"/>
                </a:cubicBezTo>
                <a:lnTo>
                  <a:pt x="424507" y="1455312"/>
                </a:lnTo>
                <a:cubicBezTo>
                  <a:pt x="397279" y="1782044"/>
                  <a:pt x="373674" y="1664104"/>
                  <a:pt x="411628" y="1815921"/>
                </a:cubicBezTo>
                <a:cubicBezTo>
                  <a:pt x="450265" y="1811628"/>
                  <a:pt x="490159" y="1813722"/>
                  <a:pt x="527538" y="1803042"/>
                </a:cubicBezTo>
                <a:cubicBezTo>
                  <a:pt x="551607" y="1796165"/>
                  <a:pt x="569310" y="1775121"/>
                  <a:pt x="591932" y="1764405"/>
                </a:cubicBezTo>
                <a:cubicBezTo>
                  <a:pt x="651026" y="1736413"/>
                  <a:pt x="711011" y="1710092"/>
                  <a:pt x="772236" y="1687132"/>
                </a:cubicBezTo>
                <a:cubicBezTo>
                  <a:pt x="977503" y="1610156"/>
                  <a:pt x="773149" y="1694566"/>
                  <a:pt x="978298" y="1584101"/>
                </a:cubicBezTo>
                <a:cubicBezTo>
                  <a:pt x="998653" y="1573141"/>
                  <a:pt x="1023309" y="1570942"/>
                  <a:pt x="1042693" y="1558343"/>
                </a:cubicBezTo>
                <a:cubicBezTo>
                  <a:pt x="1109646" y="1514824"/>
                  <a:pt x="1187965" y="1480559"/>
                  <a:pt x="1235876" y="1416676"/>
                </a:cubicBezTo>
                <a:cubicBezTo>
                  <a:pt x="1282657" y="1354299"/>
                  <a:pt x="1254149" y="1371948"/>
                  <a:pt x="1313149" y="1352281"/>
                </a:cubicBezTo>
                <a:cubicBezTo>
                  <a:pt x="1330321" y="1335109"/>
                  <a:pt x="1345702" y="1315936"/>
                  <a:pt x="1364665" y="1300766"/>
                </a:cubicBezTo>
                <a:cubicBezTo>
                  <a:pt x="1393052" y="1278056"/>
                  <a:pt x="1501913" y="1210938"/>
                  <a:pt x="1532090" y="1197735"/>
                </a:cubicBezTo>
                <a:cubicBezTo>
                  <a:pt x="1569402" y="1181411"/>
                  <a:pt x="1648000" y="1159098"/>
                  <a:pt x="1648000" y="1159098"/>
                </a:cubicBezTo>
                <a:cubicBezTo>
                  <a:pt x="1665172" y="1146219"/>
                  <a:pt x="1680316" y="1130060"/>
                  <a:pt x="1699515" y="1120461"/>
                </a:cubicBezTo>
                <a:cubicBezTo>
                  <a:pt x="1723800" y="1108319"/>
                  <a:pt x="1751272" y="1103983"/>
                  <a:pt x="1776789" y="1094704"/>
                </a:cubicBezTo>
                <a:cubicBezTo>
                  <a:pt x="1798515" y="1086804"/>
                  <a:pt x="1819383" y="1076640"/>
                  <a:pt x="1841183" y="1068946"/>
                </a:cubicBezTo>
                <a:cubicBezTo>
                  <a:pt x="1892389" y="1050873"/>
                  <a:pt x="1995729" y="1017430"/>
                  <a:pt x="1995729" y="1017430"/>
                </a:cubicBezTo>
                <a:cubicBezTo>
                  <a:pt x="2167447" y="1021723"/>
                  <a:pt x="2339461" y="1019367"/>
                  <a:pt x="2510884" y="1030309"/>
                </a:cubicBezTo>
                <a:cubicBezTo>
                  <a:pt x="2542074" y="1032300"/>
                  <a:pt x="2570146" y="1051315"/>
                  <a:pt x="2601036" y="1056067"/>
                </a:cubicBezTo>
                <a:cubicBezTo>
                  <a:pt x="2682099" y="1068538"/>
                  <a:pt x="2764392" y="1071329"/>
                  <a:pt x="2845735" y="1081825"/>
                </a:cubicBezTo>
                <a:cubicBezTo>
                  <a:pt x="3145791" y="1120542"/>
                  <a:pt x="2881435" y="1088556"/>
                  <a:pt x="3090434" y="1133340"/>
                </a:cubicBezTo>
                <a:cubicBezTo>
                  <a:pt x="3120116" y="1139700"/>
                  <a:pt x="3150583" y="1141603"/>
                  <a:pt x="3180586" y="1146219"/>
                </a:cubicBezTo>
                <a:cubicBezTo>
                  <a:pt x="3206395" y="1150190"/>
                  <a:pt x="3232050" y="1155127"/>
                  <a:pt x="3257859" y="1159098"/>
                </a:cubicBezTo>
                <a:lnTo>
                  <a:pt x="3515436" y="1197735"/>
                </a:lnTo>
                <a:cubicBezTo>
                  <a:pt x="3545464" y="1202184"/>
                  <a:pt x="3575275" y="1209019"/>
                  <a:pt x="3605589" y="1210614"/>
                </a:cubicBezTo>
                <a:lnTo>
                  <a:pt x="3850287" y="1223492"/>
                </a:lnTo>
                <a:cubicBezTo>
                  <a:pt x="4004834" y="1219199"/>
                  <a:pt x="4159754" y="1222177"/>
                  <a:pt x="4313927" y="1210614"/>
                </a:cubicBezTo>
                <a:cubicBezTo>
                  <a:pt x="4333072" y="1209178"/>
                  <a:pt x="4347964" y="1192801"/>
                  <a:pt x="4365442" y="1184856"/>
                </a:cubicBezTo>
                <a:cubicBezTo>
                  <a:pt x="4395206" y="1171327"/>
                  <a:pt x="4425238" y="1158361"/>
                  <a:pt x="4455594" y="1146219"/>
                </a:cubicBezTo>
                <a:cubicBezTo>
                  <a:pt x="4468199" y="1141177"/>
                  <a:pt x="4482089" y="1139411"/>
                  <a:pt x="4494231" y="1133340"/>
                </a:cubicBezTo>
                <a:cubicBezTo>
                  <a:pt x="4508075" y="1126418"/>
                  <a:pt x="4518841" y="1114128"/>
                  <a:pt x="4532867" y="1107583"/>
                </a:cubicBezTo>
                <a:cubicBezTo>
                  <a:pt x="4583440" y="1083982"/>
                  <a:pt x="4638276" y="1069647"/>
                  <a:pt x="4687414" y="1043188"/>
                </a:cubicBezTo>
                <a:lnTo>
                  <a:pt x="4854839" y="953036"/>
                </a:lnTo>
                <a:cubicBezTo>
                  <a:pt x="4871807" y="944053"/>
                  <a:pt x="4890381" y="937928"/>
                  <a:pt x="4906355" y="927278"/>
                </a:cubicBezTo>
                <a:cubicBezTo>
                  <a:pt x="4919234" y="918692"/>
                  <a:pt x="4931147" y="908443"/>
                  <a:pt x="4944991" y="901521"/>
                </a:cubicBezTo>
                <a:cubicBezTo>
                  <a:pt x="5168659" y="789687"/>
                  <a:pt x="4953868" y="901396"/>
                  <a:pt x="5073780" y="850005"/>
                </a:cubicBezTo>
                <a:cubicBezTo>
                  <a:pt x="5091427" y="842442"/>
                  <a:pt x="5107253" y="830808"/>
                  <a:pt x="5125296" y="824247"/>
                </a:cubicBezTo>
                <a:cubicBezTo>
                  <a:pt x="5313574" y="755783"/>
                  <a:pt x="5130816" y="830320"/>
                  <a:pt x="5279842" y="785611"/>
                </a:cubicBezTo>
                <a:cubicBezTo>
                  <a:pt x="5301985" y="778968"/>
                  <a:pt x="5321374" y="763282"/>
                  <a:pt x="5344236" y="759853"/>
                </a:cubicBezTo>
                <a:cubicBezTo>
                  <a:pt x="5408060" y="750279"/>
                  <a:pt x="5473025" y="751267"/>
                  <a:pt x="5537420" y="746974"/>
                </a:cubicBezTo>
                <a:cubicBezTo>
                  <a:pt x="5713431" y="751267"/>
                  <a:pt x="5889780" y="748141"/>
                  <a:pt x="6065453" y="759853"/>
                </a:cubicBezTo>
                <a:cubicBezTo>
                  <a:pt x="6084609" y="761130"/>
                  <a:pt x="6098471" y="780473"/>
                  <a:pt x="6116969" y="785611"/>
                </a:cubicBezTo>
                <a:cubicBezTo>
                  <a:pt x="6176192" y="802062"/>
                  <a:pt x="6236799" y="813252"/>
                  <a:pt x="6297273" y="824247"/>
                </a:cubicBezTo>
                <a:cubicBezTo>
                  <a:pt x="6331326" y="830438"/>
                  <a:pt x="6365997" y="832552"/>
                  <a:pt x="6400304" y="837126"/>
                </a:cubicBezTo>
                <a:cubicBezTo>
                  <a:pt x="6540346" y="855798"/>
                  <a:pt x="6439834" y="843208"/>
                  <a:pt x="6567729" y="862884"/>
                </a:cubicBezTo>
                <a:cubicBezTo>
                  <a:pt x="6597732" y="867500"/>
                  <a:pt x="6627830" y="871470"/>
                  <a:pt x="6657881" y="875763"/>
                </a:cubicBezTo>
                <a:cubicBezTo>
                  <a:pt x="6700811" y="871470"/>
                  <a:pt x="6744028" y="869444"/>
                  <a:pt x="6786670" y="862884"/>
                </a:cubicBezTo>
                <a:cubicBezTo>
                  <a:pt x="6840550" y="854595"/>
                  <a:pt x="6813374" y="846722"/>
                  <a:pt x="6863943" y="824247"/>
                </a:cubicBezTo>
                <a:cubicBezTo>
                  <a:pt x="6888754" y="813220"/>
                  <a:pt x="6916008" y="808574"/>
                  <a:pt x="6941217" y="798490"/>
                </a:cubicBezTo>
                <a:cubicBezTo>
                  <a:pt x="6959042" y="791360"/>
                  <a:pt x="6974907" y="779862"/>
                  <a:pt x="6992732" y="772732"/>
                </a:cubicBezTo>
                <a:cubicBezTo>
                  <a:pt x="7017941" y="762648"/>
                  <a:pt x="7045353" y="758352"/>
                  <a:pt x="7070005" y="746974"/>
                </a:cubicBezTo>
                <a:cubicBezTo>
                  <a:pt x="7101431" y="732470"/>
                  <a:pt x="7130107" y="712631"/>
                  <a:pt x="7160158" y="695459"/>
                </a:cubicBezTo>
                <a:cubicBezTo>
                  <a:pt x="7233971" y="584735"/>
                  <a:pt x="7135687" y="715035"/>
                  <a:pt x="7224552" y="643943"/>
                </a:cubicBezTo>
                <a:cubicBezTo>
                  <a:pt x="7257737" y="617395"/>
                  <a:pt x="7284653" y="583842"/>
                  <a:pt x="7314704" y="553791"/>
                </a:cubicBezTo>
                <a:cubicBezTo>
                  <a:pt x="7327583" y="540912"/>
                  <a:pt x="7338186" y="525257"/>
                  <a:pt x="7353341" y="515154"/>
                </a:cubicBezTo>
                <a:lnTo>
                  <a:pt x="7430614" y="463639"/>
                </a:lnTo>
                <a:cubicBezTo>
                  <a:pt x="7443493" y="455053"/>
                  <a:pt x="7454566" y="442776"/>
                  <a:pt x="7469250" y="437881"/>
                </a:cubicBezTo>
                <a:lnTo>
                  <a:pt x="7507887" y="425002"/>
                </a:lnTo>
                <a:cubicBezTo>
                  <a:pt x="7558009" y="349821"/>
                  <a:pt x="7501995" y="415070"/>
                  <a:pt x="7585160" y="373487"/>
                </a:cubicBezTo>
                <a:cubicBezTo>
                  <a:pt x="7612849" y="359642"/>
                  <a:pt x="7633065" y="331761"/>
                  <a:pt x="7662434" y="321971"/>
                </a:cubicBezTo>
                <a:cubicBezTo>
                  <a:pt x="7730438" y="299302"/>
                  <a:pt x="7689775" y="316622"/>
                  <a:pt x="7778343" y="257577"/>
                </a:cubicBezTo>
                <a:cubicBezTo>
                  <a:pt x="7791222" y="248991"/>
                  <a:pt x="7802296" y="236714"/>
                  <a:pt x="7816980" y="231819"/>
                </a:cubicBezTo>
                <a:cubicBezTo>
                  <a:pt x="7829859" y="227526"/>
                  <a:pt x="7843699" y="225441"/>
                  <a:pt x="7855617" y="218940"/>
                </a:cubicBezTo>
                <a:cubicBezTo>
                  <a:pt x="7891171" y="199547"/>
                  <a:pt x="7924951" y="177012"/>
                  <a:pt x="7958648" y="154546"/>
                </a:cubicBezTo>
                <a:cubicBezTo>
                  <a:pt x="8000856" y="126407"/>
                  <a:pt x="7997284" y="144266"/>
                  <a:pt x="7997284" y="115909"/>
                </a:cubicBezTo>
              </a:path>
            </a:pathLst>
          </a:cu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M E T A L      G R O U P 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Alkali  Metals</a:t>
            </a:r>
          </a:p>
          <a:p>
            <a:r>
              <a:rPr lang="en-US" sz="2400" dirty="0" smtClean="0"/>
              <a:t>Alkaline Earth Metals</a:t>
            </a:r>
          </a:p>
          <a:p>
            <a:r>
              <a:rPr lang="en-US" sz="2400" dirty="0" smtClean="0"/>
              <a:t>Transition Metals</a:t>
            </a:r>
          </a:p>
          <a:p>
            <a:r>
              <a:rPr lang="en-US" sz="2400" dirty="0" smtClean="0"/>
              <a:t>“Other Metals”</a:t>
            </a:r>
          </a:p>
          <a:p>
            <a:endParaRPr lang="en-US" sz="2400" dirty="0"/>
          </a:p>
        </p:txBody>
      </p:sp>
      <p:sp>
        <p:nvSpPr>
          <p:cNvPr id="4" name="Freeform 3"/>
          <p:cNvSpPr/>
          <p:nvPr/>
        </p:nvSpPr>
        <p:spPr>
          <a:xfrm>
            <a:off x="381000" y="0"/>
            <a:ext cx="8933629" cy="6771116"/>
          </a:xfrm>
          <a:custGeom>
            <a:avLst/>
            <a:gdLst>
              <a:gd name="connsiteX0" fmla="*/ 4990504 w 8933629"/>
              <a:gd name="connsiteY0" fmla="*/ 164254 h 6771116"/>
              <a:gd name="connsiteX1" fmla="*/ 5067777 w 8933629"/>
              <a:gd name="connsiteY1" fmla="*/ 138496 h 6771116"/>
              <a:gd name="connsiteX2" fmla="*/ 5106413 w 8933629"/>
              <a:gd name="connsiteY2" fmla="*/ 125618 h 6771116"/>
              <a:gd name="connsiteX3" fmla="*/ 5312475 w 8933629"/>
              <a:gd name="connsiteY3" fmla="*/ 151375 h 6771116"/>
              <a:gd name="connsiteX4" fmla="*/ 5363991 w 8933629"/>
              <a:gd name="connsiteY4" fmla="*/ 177133 h 6771116"/>
              <a:gd name="connsiteX5" fmla="*/ 5402627 w 8933629"/>
              <a:gd name="connsiteY5" fmla="*/ 190012 h 6771116"/>
              <a:gd name="connsiteX6" fmla="*/ 5454143 w 8933629"/>
              <a:gd name="connsiteY6" fmla="*/ 215770 h 6771116"/>
              <a:gd name="connsiteX7" fmla="*/ 5518537 w 8933629"/>
              <a:gd name="connsiteY7" fmla="*/ 228649 h 6771116"/>
              <a:gd name="connsiteX8" fmla="*/ 5647326 w 8933629"/>
              <a:gd name="connsiteY8" fmla="*/ 215770 h 6771116"/>
              <a:gd name="connsiteX9" fmla="*/ 5724599 w 8933629"/>
              <a:gd name="connsiteY9" fmla="*/ 164254 h 6771116"/>
              <a:gd name="connsiteX10" fmla="*/ 5763236 w 8933629"/>
              <a:gd name="connsiteY10" fmla="*/ 151375 h 6771116"/>
              <a:gd name="connsiteX11" fmla="*/ 5853388 w 8933629"/>
              <a:gd name="connsiteY11" fmla="*/ 125618 h 6771116"/>
              <a:gd name="connsiteX12" fmla="*/ 6059450 w 8933629"/>
              <a:gd name="connsiteY12" fmla="*/ 112739 h 6771116"/>
              <a:gd name="connsiteX13" fmla="*/ 6162481 w 8933629"/>
              <a:gd name="connsiteY13" fmla="*/ 138496 h 6771116"/>
              <a:gd name="connsiteX14" fmla="*/ 6252633 w 8933629"/>
              <a:gd name="connsiteY14" fmla="*/ 164254 h 6771116"/>
              <a:gd name="connsiteX15" fmla="*/ 6291270 w 8933629"/>
              <a:gd name="connsiteY15" fmla="*/ 190012 h 6771116"/>
              <a:gd name="connsiteX16" fmla="*/ 6342785 w 8933629"/>
              <a:gd name="connsiteY16" fmla="*/ 215770 h 6771116"/>
              <a:gd name="connsiteX17" fmla="*/ 6432937 w 8933629"/>
              <a:gd name="connsiteY17" fmla="*/ 267285 h 6771116"/>
              <a:gd name="connsiteX18" fmla="*/ 6484453 w 8933629"/>
              <a:gd name="connsiteY18" fmla="*/ 280164 h 6771116"/>
              <a:gd name="connsiteX19" fmla="*/ 6638999 w 8933629"/>
              <a:gd name="connsiteY19" fmla="*/ 241527 h 6771116"/>
              <a:gd name="connsiteX20" fmla="*/ 6716273 w 8933629"/>
              <a:gd name="connsiteY20" fmla="*/ 190012 h 6771116"/>
              <a:gd name="connsiteX21" fmla="*/ 6832182 w 8933629"/>
              <a:gd name="connsiteY21" fmla="*/ 138496 h 6771116"/>
              <a:gd name="connsiteX22" fmla="*/ 7051123 w 8933629"/>
              <a:gd name="connsiteY22" fmla="*/ 125618 h 6771116"/>
              <a:gd name="connsiteX23" fmla="*/ 7295822 w 8933629"/>
              <a:gd name="connsiteY23" fmla="*/ 138496 h 6771116"/>
              <a:gd name="connsiteX24" fmla="*/ 7373095 w 8933629"/>
              <a:gd name="connsiteY24" fmla="*/ 164254 h 6771116"/>
              <a:gd name="connsiteX25" fmla="*/ 7411732 w 8933629"/>
              <a:gd name="connsiteY25" fmla="*/ 177133 h 6771116"/>
              <a:gd name="connsiteX26" fmla="*/ 7592036 w 8933629"/>
              <a:gd name="connsiteY26" fmla="*/ 138496 h 6771116"/>
              <a:gd name="connsiteX27" fmla="*/ 7630673 w 8933629"/>
              <a:gd name="connsiteY27" fmla="*/ 112739 h 6771116"/>
              <a:gd name="connsiteX28" fmla="*/ 7707946 w 8933629"/>
              <a:gd name="connsiteY28" fmla="*/ 86981 h 6771116"/>
              <a:gd name="connsiteX29" fmla="*/ 7746582 w 8933629"/>
              <a:gd name="connsiteY29" fmla="*/ 74102 h 6771116"/>
              <a:gd name="connsiteX30" fmla="*/ 7901129 w 8933629"/>
              <a:gd name="connsiteY30" fmla="*/ 86981 h 6771116"/>
              <a:gd name="connsiteX31" fmla="*/ 7978402 w 8933629"/>
              <a:gd name="connsiteY31" fmla="*/ 112739 h 6771116"/>
              <a:gd name="connsiteX32" fmla="*/ 8068554 w 8933629"/>
              <a:gd name="connsiteY32" fmla="*/ 138496 h 6771116"/>
              <a:gd name="connsiteX33" fmla="*/ 8158706 w 8933629"/>
              <a:gd name="connsiteY33" fmla="*/ 190012 h 6771116"/>
              <a:gd name="connsiteX34" fmla="*/ 8197343 w 8933629"/>
              <a:gd name="connsiteY34" fmla="*/ 202891 h 6771116"/>
              <a:gd name="connsiteX35" fmla="*/ 8235980 w 8933629"/>
              <a:gd name="connsiteY35" fmla="*/ 190012 h 6771116"/>
              <a:gd name="connsiteX36" fmla="*/ 8287495 w 8933629"/>
              <a:gd name="connsiteY36" fmla="*/ 177133 h 6771116"/>
              <a:gd name="connsiteX37" fmla="*/ 8326132 w 8933629"/>
              <a:gd name="connsiteY37" fmla="*/ 151375 h 6771116"/>
              <a:gd name="connsiteX38" fmla="*/ 8403405 w 8933629"/>
              <a:gd name="connsiteY38" fmla="*/ 125618 h 6771116"/>
              <a:gd name="connsiteX39" fmla="*/ 8557951 w 8933629"/>
              <a:gd name="connsiteY39" fmla="*/ 151375 h 6771116"/>
              <a:gd name="connsiteX40" fmla="*/ 8596588 w 8933629"/>
              <a:gd name="connsiteY40" fmla="*/ 177133 h 6771116"/>
              <a:gd name="connsiteX41" fmla="*/ 8635225 w 8933629"/>
              <a:gd name="connsiteY41" fmla="*/ 254406 h 6771116"/>
              <a:gd name="connsiteX42" fmla="*/ 8609467 w 8933629"/>
              <a:gd name="connsiteY42" fmla="*/ 370316 h 6771116"/>
              <a:gd name="connsiteX43" fmla="*/ 8583709 w 8933629"/>
              <a:gd name="connsiteY43" fmla="*/ 408953 h 6771116"/>
              <a:gd name="connsiteX44" fmla="*/ 8557951 w 8933629"/>
              <a:gd name="connsiteY44" fmla="*/ 499105 h 6771116"/>
              <a:gd name="connsiteX45" fmla="*/ 8570830 w 8933629"/>
              <a:gd name="connsiteY45" fmla="*/ 640773 h 6771116"/>
              <a:gd name="connsiteX46" fmla="*/ 8583709 w 8933629"/>
              <a:gd name="connsiteY46" fmla="*/ 679409 h 6771116"/>
              <a:gd name="connsiteX47" fmla="*/ 8622346 w 8933629"/>
              <a:gd name="connsiteY47" fmla="*/ 705167 h 6771116"/>
              <a:gd name="connsiteX48" fmla="*/ 8699619 w 8933629"/>
              <a:gd name="connsiteY48" fmla="*/ 769561 h 6771116"/>
              <a:gd name="connsiteX49" fmla="*/ 8725377 w 8933629"/>
              <a:gd name="connsiteY49" fmla="*/ 808198 h 6771116"/>
              <a:gd name="connsiteX50" fmla="*/ 8725377 w 8933629"/>
              <a:gd name="connsiteY50" fmla="*/ 1001381 h 6771116"/>
              <a:gd name="connsiteX51" fmla="*/ 8712498 w 8933629"/>
              <a:gd name="connsiteY51" fmla="*/ 1040018 h 6771116"/>
              <a:gd name="connsiteX52" fmla="*/ 8622346 w 8933629"/>
              <a:gd name="connsiteY52" fmla="*/ 1078654 h 6771116"/>
              <a:gd name="connsiteX53" fmla="*/ 8519315 w 8933629"/>
              <a:gd name="connsiteY53" fmla="*/ 1052896 h 6771116"/>
              <a:gd name="connsiteX54" fmla="*/ 8480678 w 8933629"/>
              <a:gd name="connsiteY54" fmla="*/ 1040018 h 6771116"/>
              <a:gd name="connsiteX55" fmla="*/ 8429163 w 8933629"/>
              <a:gd name="connsiteY55" fmla="*/ 1027139 h 6771116"/>
              <a:gd name="connsiteX56" fmla="*/ 8416284 w 8933629"/>
              <a:gd name="connsiteY56" fmla="*/ 988502 h 6771116"/>
              <a:gd name="connsiteX57" fmla="*/ 8429163 w 8933629"/>
              <a:gd name="connsiteY57" fmla="*/ 846835 h 6771116"/>
              <a:gd name="connsiteX58" fmla="*/ 8454920 w 8933629"/>
              <a:gd name="connsiteY58" fmla="*/ 769561 h 6771116"/>
              <a:gd name="connsiteX59" fmla="*/ 8519315 w 8933629"/>
              <a:gd name="connsiteY59" fmla="*/ 653651 h 6771116"/>
              <a:gd name="connsiteX60" fmla="*/ 8609467 w 8933629"/>
              <a:gd name="connsiteY60" fmla="*/ 627894 h 6771116"/>
              <a:gd name="connsiteX61" fmla="*/ 8648104 w 8933629"/>
              <a:gd name="connsiteY61" fmla="*/ 640773 h 6771116"/>
              <a:gd name="connsiteX62" fmla="*/ 8712498 w 8933629"/>
              <a:gd name="connsiteY62" fmla="*/ 756682 h 6771116"/>
              <a:gd name="connsiteX63" fmla="*/ 8725377 w 8933629"/>
              <a:gd name="connsiteY63" fmla="*/ 808198 h 6771116"/>
              <a:gd name="connsiteX64" fmla="*/ 8686740 w 8933629"/>
              <a:gd name="connsiteY64" fmla="*/ 1374868 h 6771116"/>
              <a:gd name="connsiteX65" fmla="*/ 8648104 w 8933629"/>
              <a:gd name="connsiteY65" fmla="*/ 1465020 h 6771116"/>
              <a:gd name="connsiteX66" fmla="*/ 8622346 w 8933629"/>
              <a:gd name="connsiteY66" fmla="*/ 1542294 h 6771116"/>
              <a:gd name="connsiteX67" fmla="*/ 8609467 w 8933629"/>
              <a:gd name="connsiteY67" fmla="*/ 1580930 h 6771116"/>
              <a:gd name="connsiteX68" fmla="*/ 8596588 w 8933629"/>
              <a:gd name="connsiteY68" fmla="*/ 1619567 h 6771116"/>
              <a:gd name="connsiteX69" fmla="*/ 8609467 w 8933629"/>
              <a:gd name="connsiteY69" fmla="*/ 1825629 h 6771116"/>
              <a:gd name="connsiteX70" fmla="*/ 8712498 w 8933629"/>
              <a:gd name="connsiteY70" fmla="*/ 1915781 h 6771116"/>
              <a:gd name="connsiteX71" fmla="*/ 8776892 w 8933629"/>
              <a:gd name="connsiteY71" fmla="*/ 1993054 h 6771116"/>
              <a:gd name="connsiteX72" fmla="*/ 8789771 w 8933629"/>
              <a:gd name="connsiteY72" fmla="*/ 2031691 h 6771116"/>
              <a:gd name="connsiteX73" fmla="*/ 8751135 w 8933629"/>
              <a:gd name="connsiteY73" fmla="*/ 2186237 h 6771116"/>
              <a:gd name="connsiteX74" fmla="*/ 8673861 w 8933629"/>
              <a:gd name="connsiteY74" fmla="*/ 2211995 h 6771116"/>
              <a:gd name="connsiteX75" fmla="*/ 8635225 w 8933629"/>
              <a:gd name="connsiteY75" fmla="*/ 2199116 h 6771116"/>
              <a:gd name="connsiteX76" fmla="*/ 8609467 w 8933629"/>
              <a:gd name="connsiteY76" fmla="*/ 2096085 h 6771116"/>
              <a:gd name="connsiteX77" fmla="*/ 8622346 w 8933629"/>
              <a:gd name="connsiteY77" fmla="*/ 1915781 h 6771116"/>
              <a:gd name="connsiteX78" fmla="*/ 8660982 w 8933629"/>
              <a:gd name="connsiteY78" fmla="*/ 1954418 h 6771116"/>
              <a:gd name="connsiteX79" fmla="*/ 8673861 w 8933629"/>
              <a:gd name="connsiteY79" fmla="*/ 1993054 h 6771116"/>
              <a:gd name="connsiteX80" fmla="*/ 8686740 w 8933629"/>
              <a:gd name="connsiteY80" fmla="*/ 2624119 h 6771116"/>
              <a:gd name="connsiteX81" fmla="*/ 8699619 w 8933629"/>
              <a:gd name="connsiteY81" fmla="*/ 2662756 h 6771116"/>
              <a:gd name="connsiteX82" fmla="*/ 8712498 w 8933629"/>
              <a:gd name="connsiteY82" fmla="*/ 2714271 h 6771116"/>
              <a:gd name="connsiteX83" fmla="*/ 8738256 w 8933629"/>
              <a:gd name="connsiteY83" fmla="*/ 2752908 h 6771116"/>
              <a:gd name="connsiteX84" fmla="*/ 8776892 w 8933629"/>
              <a:gd name="connsiteY84" fmla="*/ 2817302 h 6771116"/>
              <a:gd name="connsiteX85" fmla="*/ 8854165 w 8933629"/>
              <a:gd name="connsiteY85" fmla="*/ 2894575 h 6771116"/>
              <a:gd name="connsiteX86" fmla="*/ 8905681 w 8933629"/>
              <a:gd name="connsiteY86" fmla="*/ 2971849 h 6771116"/>
              <a:gd name="connsiteX87" fmla="*/ 8905681 w 8933629"/>
              <a:gd name="connsiteY87" fmla="*/ 3087758 h 6771116"/>
              <a:gd name="connsiteX88" fmla="*/ 8828408 w 8933629"/>
              <a:gd name="connsiteY88" fmla="*/ 3113516 h 6771116"/>
              <a:gd name="connsiteX89" fmla="*/ 8725377 w 8933629"/>
              <a:gd name="connsiteY89" fmla="*/ 3177911 h 6771116"/>
              <a:gd name="connsiteX90" fmla="*/ 8686740 w 8933629"/>
              <a:gd name="connsiteY90" fmla="*/ 3190789 h 6771116"/>
              <a:gd name="connsiteX91" fmla="*/ 8648104 w 8933629"/>
              <a:gd name="connsiteY91" fmla="*/ 3177911 h 6771116"/>
              <a:gd name="connsiteX92" fmla="*/ 8635225 w 8933629"/>
              <a:gd name="connsiteY92" fmla="*/ 3139274 h 6771116"/>
              <a:gd name="connsiteX93" fmla="*/ 8609467 w 8933629"/>
              <a:gd name="connsiteY93" fmla="*/ 3087758 h 6771116"/>
              <a:gd name="connsiteX94" fmla="*/ 8583709 w 8933629"/>
              <a:gd name="connsiteY94" fmla="*/ 3049122 h 6771116"/>
              <a:gd name="connsiteX95" fmla="*/ 8545073 w 8933629"/>
              <a:gd name="connsiteY95" fmla="*/ 2933212 h 6771116"/>
              <a:gd name="connsiteX96" fmla="*/ 8532194 w 8933629"/>
              <a:gd name="connsiteY96" fmla="*/ 2894575 h 6771116"/>
              <a:gd name="connsiteX97" fmla="*/ 8545073 w 8933629"/>
              <a:gd name="connsiteY97" fmla="*/ 2533967 h 6771116"/>
              <a:gd name="connsiteX98" fmla="*/ 8557951 w 8933629"/>
              <a:gd name="connsiteY98" fmla="*/ 2482451 h 6771116"/>
              <a:gd name="connsiteX99" fmla="*/ 8545073 w 8933629"/>
              <a:gd name="connsiteY99" fmla="*/ 2276389 h 6771116"/>
              <a:gd name="connsiteX100" fmla="*/ 8519315 w 8933629"/>
              <a:gd name="connsiteY100" fmla="*/ 2469573 h 6771116"/>
              <a:gd name="connsiteX101" fmla="*/ 8583709 w 8933629"/>
              <a:gd name="connsiteY101" fmla="*/ 2598361 h 6771116"/>
              <a:gd name="connsiteX102" fmla="*/ 8622346 w 8933629"/>
              <a:gd name="connsiteY102" fmla="*/ 2624119 h 6771116"/>
              <a:gd name="connsiteX103" fmla="*/ 8660982 w 8933629"/>
              <a:gd name="connsiteY103" fmla="*/ 2675635 h 6771116"/>
              <a:gd name="connsiteX104" fmla="*/ 8686740 w 8933629"/>
              <a:gd name="connsiteY104" fmla="*/ 2727150 h 6771116"/>
              <a:gd name="connsiteX105" fmla="*/ 8712498 w 8933629"/>
              <a:gd name="connsiteY105" fmla="*/ 2765787 h 6771116"/>
              <a:gd name="connsiteX106" fmla="*/ 8699619 w 8933629"/>
              <a:gd name="connsiteY106" fmla="*/ 2971849 h 6771116"/>
              <a:gd name="connsiteX107" fmla="*/ 8673861 w 8933629"/>
              <a:gd name="connsiteY107" fmla="*/ 3023364 h 6771116"/>
              <a:gd name="connsiteX108" fmla="*/ 8660982 w 8933629"/>
              <a:gd name="connsiteY108" fmla="*/ 3062001 h 6771116"/>
              <a:gd name="connsiteX109" fmla="*/ 8648104 w 8933629"/>
              <a:gd name="connsiteY109" fmla="*/ 3113516 h 6771116"/>
              <a:gd name="connsiteX110" fmla="*/ 8622346 w 8933629"/>
              <a:gd name="connsiteY110" fmla="*/ 3165032 h 6771116"/>
              <a:gd name="connsiteX111" fmla="*/ 8583709 w 8933629"/>
              <a:gd name="connsiteY111" fmla="*/ 3255184 h 6771116"/>
              <a:gd name="connsiteX112" fmla="*/ 8557951 w 8933629"/>
              <a:gd name="connsiteY112" fmla="*/ 3358215 h 6771116"/>
              <a:gd name="connsiteX113" fmla="*/ 8545073 w 8933629"/>
              <a:gd name="connsiteY113" fmla="*/ 3396851 h 6771116"/>
              <a:gd name="connsiteX114" fmla="*/ 8557951 w 8933629"/>
              <a:gd name="connsiteY114" fmla="*/ 3512761 h 6771116"/>
              <a:gd name="connsiteX115" fmla="*/ 8596588 w 8933629"/>
              <a:gd name="connsiteY115" fmla="*/ 3590035 h 6771116"/>
              <a:gd name="connsiteX116" fmla="*/ 8609467 w 8933629"/>
              <a:gd name="connsiteY116" fmla="*/ 3628671 h 6771116"/>
              <a:gd name="connsiteX117" fmla="*/ 8660982 w 8933629"/>
              <a:gd name="connsiteY117" fmla="*/ 3705944 h 6771116"/>
              <a:gd name="connsiteX118" fmla="*/ 8725377 w 8933629"/>
              <a:gd name="connsiteY118" fmla="*/ 3783218 h 6771116"/>
              <a:gd name="connsiteX119" fmla="*/ 8699619 w 8933629"/>
              <a:gd name="connsiteY119" fmla="*/ 3860491 h 6771116"/>
              <a:gd name="connsiteX120" fmla="*/ 8725377 w 8933629"/>
              <a:gd name="connsiteY120" fmla="*/ 4027916 h 6771116"/>
              <a:gd name="connsiteX121" fmla="*/ 8673861 w 8933629"/>
              <a:gd name="connsiteY121" fmla="*/ 4182463 h 6771116"/>
              <a:gd name="connsiteX122" fmla="*/ 8660982 w 8933629"/>
              <a:gd name="connsiteY122" fmla="*/ 4221099 h 6771116"/>
              <a:gd name="connsiteX123" fmla="*/ 8648104 w 8933629"/>
              <a:gd name="connsiteY123" fmla="*/ 4259736 h 6771116"/>
              <a:gd name="connsiteX124" fmla="*/ 8648104 w 8933629"/>
              <a:gd name="connsiteY124" fmla="*/ 4452919 h 6771116"/>
              <a:gd name="connsiteX125" fmla="*/ 8570830 w 8933629"/>
              <a:gd name="connsiteY125" fmla="*/ 4427161 h 6771116"/>
              <a:gd name="connsiteX126" fmla="*/ 8557951 w 8933629"/>
              <a:gd name="connsiteY126" fmla="*/ 4375646 h 6771116"/>
              <a:gd name="connsiteX127" fmla="*/ 8519315 w 8933629"/>
              <a:gd name="connsiteY127" fmla="*/ 4053674 h 6771116"/>
              <a:gd name="connsiteX128" fmla="*/ 8493557 w 8933629"/>
              <a:gd name="connsiteY128" fmla="*/ 3950643 h 6771116"/>
              <a:gd name="connsiteX129" fmla="*/ 8480678 w 8933629"/>
              <a:gd name="connsiteY129" fmla="*/ 3899127 h 6771116"/>
              <a:gd name="connsiteX130" fmla="*/ 8506436 w 8933629"/>
              <a:gd name="connsiteY130" fmla="*/ 3693065 h 6771116"/>
              <a:gd name="connsiteX131" fmla="*/ 8532194 w 8933629"/>
              <a:gd name="connsiteY131" fmla="*/ 3654429 h 6771116"/>
              <a:gd name="connsiteX132" fmla="*/ 8545073 w 8933629"/>
              <a:gd name="connsiteY132" fmla="*/ 3615792 h 6771116"/>
              <a:gd name="connsiteX133" fmla="*/ 8583709 w 8933629"/>
              <a:gd name="connsiteY133" fmla="*/ 3693065 h 6771116"/>
              <a:gd name="connsiteX134" fmla="*/ 8609467 w 8933629"/>
              <a:gd name="connsiteY134" fmla="*/ 3950643 h 6771116"/>
              <a:gd name="connsiteX135" fmla="*/ 8622346 w 8933629"/>
              <a:gd name="connsiteY135" fmla="*/ 4002158 h 6771116"/>
              <a:gd name="connsiteX136" fmla="*/ 8635225 w 8933629"/>
              <a:gd name="connsiteY136" fmla="*/ 4092311 h 6771116"/>
              <a:gd name="connsiteX137" fmla="*/ 8660982 w 8933629"/>
              <a:gd name="connsiteY137" fmla="*/ 4169584 h 6771116"/>
              <a:gd name="connsiteX138" fmla="*/ 8686740 w 8933629"/>
              <a:gd name="connsiteY138" fmla="*/ 4259736 h 6771116"/>
              <a:gd name="connsiteX139" fmla="*/ 8622346 w 8933629"/>
              <a:gd name="connsiteY139" fmla="*/ 4388525 h 6771116"/>
              <a:gd name="connsiteX140" fmla="*/ 8596588 w 8933629"/>
              <a:gd name="connsiteY140" fmla="*/ 4452919 h 6771116"/>
              <a:gd name="connsiteX141" fmla="*/ 8570830 w 8933629"/>
              <a:gd name="connsiteY141" fmla="*/ 4543071 h 6771116"/>
              <a:gd name="connsiteX142" fmla="*/ 8583709 w 8933629"/>
              <a:gd name="connsiteY142" fmla="*/ 4723375 h 6771116"/>
              <a:gd name="connsiteX143" fmla="*/ 8596588 w 8933629"/>
              <a:gd name="connsiteY143" fmla="*/ 4762012 h 6771116"/>
              <a:gd name="connsiteX144" fmla="*/ 8648104 w 8933629"/>
              <a:gd name="connsiteY144" fmla="*/ 4852164 h 6771116"/>
              <a:gd name="connsiteX145" fmla="*/ 8673861 w 8933629"/>
              <a:gd name="connsiteY145" fmla="*/ 4929437 h 6771116"/>
              <a:gd name="connsiteX146" fmla="*/ 8609467 w 8933629"/>
              <a:gd name="connsiteY146" fmla="*/ 5045347 h 6771116"/>
              <a:gd name="connsiteX147" fmla="*/ 8583709 w 8933629"/>
              <a:gd name="connsiteY147" fmla="*/ 5083984 h 6771116"/>
              <a:gd name="connsiteX148" fmla="*/ 8557951 w 8933629"/>
              <a:gd name="connsiteY148" fmla="*/ 5161257 h 6771116"/>
              <a:gd name="connsiteX149" fmla="*/ 8519315 w 8933629"/>
              <a:gd name="connsiteY149" fmla="*/ 5251409 h 6771116"/>
              <a:gd name="connsiteX150" fmla="*/ 8545073 w 8933629"/>
              <a:gd name="connsiteY150" fmla="*/ 5418835 h 6771116"/>
              <a:gd name="connsiteX151" fmla="*/ 8596588 w 8933629"/>
              <a:gd name="connsiteY151" fmla="*/ 5496108 h 6771116"/>
              <a:gd name="connsiteX152" fmla="*/ 8622346 w 8933629"/>
              <a:gd name="connsiteY152" fmla="*/ 5534744 h 6771116"/>
              <a:gd name="connsiteX153" fmla="*/ 8635225 w 8933629"/>
              <a:gd name="connsiteY153" fmla="*/ 5715049 h 6771116"/>
              <a:gd name="connsiteX154" fmla="*/ 8609467 w 8933629"/>
              <a:gd name="connsiteY154" fmla="*/ 5766564 h 6771116"/>
              <a:gd name="connsiteX155" fmla="*/ 8583709 w 8933629"/>
              <a:gd name="connsiteY155" fmla="*/ 5805201 h 6771116"/>
              <a:gd name="connsiteX156" fmla="*/ 8557951 w 8933629"/>
              <a:gd name="connsiteY156" fmla="*/ 5882474 h 6771116"/>
              <a:gd name="connsiteX157" fmla="*/ 8570830 w 8933629"/>
              <a:gd name="connsiteY157" fmla="*/ 5921111 h 6771116"/>
              <a:gd name="connsiteX158" fmla="*/ 8635225 w 8933629"/>
              <a:gd name="connsiteY158" fmla="*/ 5830958 h 6771116"/>
              <a:gd name="connsiteX159" fmla="*/ 8673861 w 8933629"/>
              <a:gd name="connsiteY159" fmla="*/ 5779443 h 6771116"/>
              <a:gd name="connsiteX160" fmla="*/ 8686740 w 8933629"/>
              <a:gd name="connsiteY160" fmla="*/ 5727927 h 6771116"/>
              <a:gd name="connsiteX161" fmla="*/ 8712498 w 8933629"/>
              <a:gd name="connsiteY161" fmla="*/ 5650654 h 6771116"/>
              <a:gd name="connsiteX162" fmla="*/ 8712498 w 8933629"/>
              <a:gd name="connsiteY162" fmla="*/ 5624896 h 6771116"/>
              <a:gd name="connsiteX163" fmla="*/ 8725377 w 8933629"/>
              <a:gd name="connsiteY163" fmla="*/ 5676412 h 6771116"/>
              <a:gd name="connsiteX164" fmla="*/ 8738256 w 8933629"/>
              <a:gd name="connsiteY164" fmla="*/ 5715049 h 6771116"/>
              <a:gd name="connsiteX165" fmla="*/ 8751135 w 8933629"/>
              <a:gd name="connsiteY165" fmla="*/ 5792322 h 6771116"/>
              <a:gd name="connsiteX166" fmla="*/ 8738256 w 8933629"/>
              <a:gd name="connsiteY166" fmla="*/ 5972626 h 6771116"/>
              <a:gd name="connsiteX167" fmla="*/ 8712498 w 8933629"/>
              <a:gd name="connsiteY167" fmla="*/ 6049899 h 6771116"/>
              <a:gd name="connsiteX168" fmla="*/ 8673861 w 8933629"/>
              <a:gd name="connsiteY168" fmla="*/ 6178688 h 6771116"/>
              <a:gd name="connsiteX169" fmla="*/ 8635225 w 8933629"/>
              <a:gd name="connsiteY169" fmla="*/ 6230204 h 6771116"/>
              <a:gd name="connsiteX170" fmla="*/ 8622346 w 8933629"/>
              <a:gd name="connsiteY170" fmla="*/ 6268840 h 6771116"/>
              <a:gd name="connsiteX171" fmla="*/ 8570830 w 8933629"/>
              <a:gd name="connsiteY171" fmla="*/ 6358992 h 6771116"/>
              <a:gd name="connsiteX172" fmla="*/ 8557951 w 8933629"/>
              <a:gd name="connsiteY172" fmla="*/ 6526418 h 6771116"/>
              <a:gd name="connsiteX173" fmla="*/ 8519315 w 8933629"/>
              <a:gd name="connsiteY173" fmla="*/ 6500660 h 6771116"/>
              <a:gd name="connsiteX174" fmla="*/ 8480678 w 8933629"/>
              <a:gd name="connsiteY174" fmla="*/ 6487781 h 6771116"/>
              <a:gd name="connsiteX175" fmla="*/ 8313253 w 8933629"/>
              <a:gd name="connsiteY175" fmla="*/ 6436265 h 6771116"/>
              <a:gd name="connsiteX176" fmla="*/ 8313253 w 8933629"/>
              <a:gd name="connsiteY176" fmla="*/ 6436265 h 6771116"/>
              <a:gd name="connsiteX177" fmla="*/ 8235980 w 8933629"/>
              <a:gd name="connsiteY177" fmla="*/ 6410508 h 6771116"/>
              <a:gd name="connsiteX178" fmla="*/ 8107191 w 8933629"/>
              <a:gd name="connsiteY178" fmla="*/ 6423387 h 6771116"/>
              <a:gd name="connsiteX179" fmla="*/ 8068554 w 8933629"/>
              <a:gd name="connsiteY179" fmla="*/ 6436265 h 6771116"/>
              <a:gd name="connsiteX180" fmla="*/ 7862492 w 8933629"/>
              <a:gd name="connsiteY180" fmla="*/ 6616570 h 6771116"/>
              <a:gd name="connsiteX181" fmla="*/ 7785219 w 8933629"/>
              <a:gd name="connsiteY181" fmla="*/ 6680964 h 6771116"/>
              <a:gd name="connsiteX182" fmla="*/ 7707946 w 8933629"/>
              <a:gd name="connsiteY182" fmla="*/ 6745358 h 6771116"/>
              <a:gd name="connsiteX183" fmla="*/ 7617794 w 8933629"/>
              <a:gd name="connsiteY183" fmla="*/ 6771116 h 6771116"/>
              <a:gd name="connsiteX184" fmla="*/ 7360216 w 8933629"/>
              <a:gd name="connsiteY184" fmla="*/ 6758237 h 6771116"/>
              <a:gd name="connsiteX185" fmla="*/ 7321580 w 8933629"/>
              <a:gd name="connsiteY185" fmla="*/ 6745358 h 6771116"/>
              <a:gd name="connsiteX186" fmla="*/ 7244306 w 8933629"/>
              <a:gd name="connsiteY186" fmla="*/ 6693843 h 6771116"/>
              <a:gd name="connsiteX187" fmla="*/ 7205670 w 8933629"/>
              <a:gd name="connsiteY187" fmla="*/ 6642327 h 6771116"/>
              <a:gd name="connsiteX188" fmla="*/ 7141275 w 8933629"/>
              <a:gd name="connsiteY188" fmla="*/ 6577933 h 6771116"/>
              <a:gd name="connsiteX189" fmla="*/ 7154154 w 8933629"/>
              <a:gd name="connsiteY189" fmla="*/ 6449144 h 6771116"/>
              <a:gd name="connsiteX190" fmla="*/ 7167033 w 8933629"/>
              <a:gd name="connsiteY190" fmla="*/ 6410508 h 6771116"/>
              <a:gd name="connsiteX191" fmla="*/ 7205670 w 8933629"/>
              <a:gd name="connsiteY191" fmla="*/ 6397629 h 6771116"/>
              <a:gd name="connsiteX192" fmla="*/ 7244306 w 8933629"/>
              <a:gd name="connsiteY192" fmla="*/ 6371871 h 6771116"/>
              <a:gd name="connsiteX193" fmla="*/ 7360216 w 8933629"/>
              <a:gd name="connsiteY193" fmla="*/ 6346113 h 6771116"/>
              <a:gd name="connsiteX194" fmla="*/ 7643551 w 8933629"/>
              <a:gd name="connsiteY194" fmla="*/ 6358992 h 6771116"/>
              <a:gd name="connsiteX195" fmla="*/ 7785219 w 8933629"/>
              <a:gd name="connsiteY195" fmla="*/ 6449144 h 6771116"/>
              <a:gd name="connsiteX196" fmla="*/ 7823856 w 8933629"/>
              <a:gd name="connsiteY196" fmla="*/ 6474902 h 6771116"/>
              <a:gd name="connsiteX197" fmla="*/ 7875371 w 8933629"/>
              <a:gd name="connsiteY197" fmla="*/ 6513539 h 6771116"/>
              <a:gd name="connsiteX198" fmla="*/ 7914008 w 8933629"/>
              <a:gd name="connsiteY198" fmla="*/ 6539296 h 6771116"/>
              <a:gd name="connsiteX199" fmla="*/ 7965523 w 8933629"/>
              <a:gd name="connsiteY199" fmla="*/ 6577933 h 6771116"/>
              <a:gd name="connsiteX200" fmla="*/ 8004160 w 8933629"/>
              <a:gd name="connsiteY200" fmla="*/ 6590812 h 6771116"/>
              <a:gd name="connsiteX201" fmla="*/ 8055675 w 8933629"/>
              <a:gd name="connsiteY201" fmla="*/ 6616570 h 6771116"/>
              <a:gd name="connsiteX202" fmla="*/ 8184464 w 8933629"/>
              <a:gd name="connsiteY202" fmla="*/ 6642327 h 6771116"/>
              <a:gd name="connsiteX203" fmla="*/ 8274616 w 8933629"/>
              <a:gd name="connsiteY203" fmla="*/ 6629449 h 6771116"/>
              <a:gd name="connsiteX204" fmla="*/ 8300374 w 8933629"/>
              <a:gd name="connsiteY204" fmla="*/ 6590812 h 6771116"/>
              <a:gd name="connsiteX205" fmla="*/ 8326132 w 8933629"/>
              <a:gd name="connsiteY205" fmla="*/ 6513539 h 6771116"/>
              <a:gd name="connsiteX206" fmla="*/ 8287495 w 8933629"/>
              <a:gd name="connsiteY206" fmla="*/ 6358992 h 6771116"/>
              <a:gd name="connsiteX207" fmla="*/ 8210222 w 8933629"/>
              <a:gd name="connsiteY207" fmla="*/ 6307477 h 6771116"/>
              <a:gd name="connsiteX208" fmla="*/ 8171585 w 8933629"/>
              <a:gd name="connsiteY208" fmla="*/ 6281719 h 6771116"/>
              <a:gd name="connsiteX209" fmla="*/ 8094312 w 8933629"/>
              <a:gd name="connsiteY209" fmla="*/ 6255961 h 6771116"/>
              <a:gd name="connsiteX210" fmla="*/ 7952644 w 8933629"/>
              <a:gd name="connsiteY210" fmla="*/ 6268840 h 6771116"/>
              <a:gd name="connsiteX211" fmla="*/ 7875371 w 8933629"/>
              <a:gd name="connsiteY211" fmla="*/ 6307477 h 6771116"/>
              <a:gd name="connsiteX212" fmla="*/ 7836735 w 8933629"/>
              <a:gd name="connsiteY212" fmla="*/ 6320356 h 6771116"/>
              <a:gd name="connsiteX213" fmla="*/ 7798098 w 8933629"/>
              <a:gd name="connsiteY213" fmla="*/ 6346113 h 6771116"/>
              <a:gd name="connsiteX214" fmla="*/ 7746582 w 8933629"/>
              <a:gd name="connsiteY214" fmla="*/ 6384750 h 6771116"/>
              <a:gd name="connsiteX215" fmla="*/ 7656430 w 8933629"/>
              <a:gd name="connsiteY215" fmla="*/ 6410508 h 6771116"/>
              <a:gd name="connsiteX216" fmla="*/ 7579157 w 8933629"/>
              <a:gd name="connsiteY216" fmla="*/ 6436265 h 6771116"/>
              <a:gd name="connsiteX217" fmla="*/ 7489005 w 8933629"/>
              <a:gd name="connsiteY217" fmla="*/ 6487781 h 6771116"/>
              <a:gd name="connsiteX218" fmla="*/ 7437489 w 8933629"/>
              <a:gd name="connsiteY218" fmla="*/ 6500660 h 6771116"/>
              <a:gd name="connsiteX219" fmla="*/ 7321580 w 8933629"/>
              <a:gd name="connsiteY219" fmla="*/ 6539296 h 6771116"/>
              <a:gd name="connsiteX220" fmla="*/ 7218549 w 8933629"/>
              <a:gd name="connsiteY220" fmla="*/ 6577933 h 6771116"/>
              <a:gd name="connsiteX221" fmla="*/ 7102639 w 8933629"/>
              <a:gd name="connsiteY221" fmla="*/ 6590812 h 6771116"/>
              <a:gd name="connsiteX222" fmla="*/ 6999608 w 8933629"/>
              <a:gd name="connsiteY222" fmla="*/ 6616570 h 6771116"/>
              <a:gd name="connsiteX223" fmla="*/ 6935213 w 8933629"/>
              <a:gd name="connsiteY223" fmla="*/ 6629449 h 6771116"/>
              <a:gd name="connsiteX224" fmla="*/ 6420058 w 8933629"/>
              <a:gd name="connsiteY224" fmla="*/ 6616570 h 6771116"/>
              <a:gd name="connsiteX225" fmla="*/ 6355664 w 8933629"/>
              <a:gd name="connsiteY225" fmla="*/ 6603691 h 6771116"/>
              <a:gd name="connsiteX226" fmla="*/ 6213996 w 8933629"/>
              <a:gd name="connsiteY226" fmla="*/ 6577933 h 6771116"/>
              <a:gd name="connsiteX227" fmla="*/ 6175360 w 8933629"/>
              <a:gd name="connsiteY227" fmla="*/ 6565054 h 6771116"/>
              <a:gd name="connsiteX228" fmla="*/ 6033692 w 8933629"/>
              <a:gd name="connsiteY228" fmla="*/ 6552175 h 6771116"/>
              <a:gd name="connsiteX229" fmla="*/ 5917782 w 8933629"/>
              <a:gd name="connsiteY229" fmla="*/ 6513539 h 6771116"/>
              <a:gd name="connsiteX230" fmla="*/ 5866267 w 8933629"/>
              <a:gd name="connsiteY230" fmla="*/ 6487781 h 6771116"/>
              <a:gd name="connsiteX231" fmla="*/ 5814751 w 8933629"/>
              <a:gd name="connsiteY231" fmla="*/ 6474902 h 6771116"/>
              <a:gd name="connsiteX232" fmla="*/ 5737478 w 8933629"/>
              <a:gd name="connsiteY232" fmla="*/ 6449144 h 6771116"/>
              <a:gd name="connsiteX233" fmla="*/ 5698842 w 8933629"/>
              <a:gd name="connsiteY233" fmla="*/ 6436265 h 6771116"/>
              <a:gd name="connsiteX234" fmla="*/ 5621568 w 8933629"/>
              <a:gd name="connsiteY234" fmla="*/ 6423387 h 6771116"/>
              <a:gd name="connsiteX235" fmla="*/ 5479901 w 8933629"/>
              <a:gd name="connsiteY235" fmla="*/ 6384750 h 6771116"/>
              <a:gd name="connsiteX236" fmla="*/ 5376870 w 8933629"/>
              <a:gd name="connsiteY236" fmla="*/ 6358992 h 6771116"/>
              <a:gd name="connsiteX237" fmla="*/ 4977625 w 8933629"/>
              <a:gd name="connsiteY237" fmla="*/ 6371871 h 6771116"/>
              <a:gd name="connsiteX238" fmla="*/ 4874594 w 8933629"/>
              <a:gd name="connsiteY238" fmla="*/ 6397629 h 6771116"/>
              <a:gd name="connsiteX239" fmla="*/ 4835957 w 8933629"/>
              <a:gd name="connsiteY239" fmla="*/ 6423387 h 6771116"/>
              <a:gd name="connsiteX240" fmla="*/ 4771563 w 8933629"/>
              <a:gd name="connsiteY240" fmla="*/ 6449144 h 6771116"/>
              <a:gd name="connsiteX241" fmla="*/ 4732926 w 8933629"/>
              <a:gd name="connsiteY241" fmla="*/ 6487781 h 6771116"/>
              <a:gd name="connsiteX242" fmla="*/ 4668532 w 8933629"/>
              <a:gd name="connsiteY242" fmla="*/ 6603691 h 6771116"/>
              <a:gd name="connsiteX243" fmla="*/ 4681411 w 8933629"/>
              <a:gd name="connsiteY243" fmla="*/ 6642327 h 6771116"/>
              <a:gd name="connsiteX244" fmla="*/ 4732926 w 8933629"/>
              <a:gd name="connsiteY244" fmla="*/ 6655206 h 6771116"/>
              <a:gd name="connsiteX245" fmla="*/ 4887473 w 8933629"/>
              <a:gd name="connsiteY245" fmla="*/ 6668085 h 6771116"/>
              <a:gd name="connsiteX246" fmla="*/ 5106413 w 8933629"/>
              <a:gd name="connsiteY246" fmla="*/ 6642327 h 6771116"/>
              <a:gd name="connsiteX247" fmla="*/ 5235202 w 8933629"/>
              <a:gd name="connsiteY247" fmla="*/ 6616570 h 6771116"/>
              <a:gd name="connsiteX248" fmla="*/ 5286718 w 8933629"/>
              <a:gd name="connsiteY248" fmla="*/ 6590812 h 6771116"/>
              <a:gd name="connsiteX249" fmla="*/ 5363991 w 8933629"/>
              <a:gd name="connsiteY249" fmla="*/ 6513539 h 6771116"/>
              <a:gd name="connsiteX250" fmla="*/ 5402627 w 8933629"/>
              <a:gd name="connsiteY250" fmla="*/ 6474902 h 6771116"/>
              <a:gd name="connsiteX251" fmla="*/ 5479901 w 8933629"/>
              <a:gd name="connsiteY251" fmla="*/ 6410508 h 6771116"/>
              <a:gd name="connsiteX252" fmla="*/ 5608689 w 8933629"/>
              <a:gd name="connsiteY252" fmla="*/ 6333235 h 6771116"/>
              <a:gd name="connsiteX253" fmla="*/ 5673084 w 8933629"/>
              <a:gd name="connsiteY253" fmla="*/ 6320356 h 6771116"/>
              <a:gd name="connsiteX254" fmla="*/ 6368543 w 8933629"/>
              <a:gd name="connsiteY254" fmla="*/ 6346113 h 6771116"/>
              <a:gd name="connsiteX255" fmla="*/ 6497332 w 8933629"/>
              <a:gd name="connsiteY255" fmla="*/ 6410508 h 6771116"/>
              <a:gd name="connsiteX256" fmla="*/ 6651878 w 8933629"/>
              <a:gd name="connsiteY256" fmla="*/ 6500660 h 6771116"/>
              <a:gd name="connsiteX257" fmla="*/ 6690515 w 8933629"/>
              <a:gd name="connsiteY257" fmla="*/ 6526418 h 6771116"/>
              <a:gd name="connsiteX258" fmla="*/ 6819304 w 8933629"/>
              <a:gd name="connsiteY258" fmla="*/ 6590812 h 6771116"/>
              <a:gd name="connsiteX259" fmla="*/ 6909456 w 8933629"/>
              <a:gd name="connsiteY259" fmla="*/ 6629449 h 6771116"/>
              <a:gd name="connsiteX260" fmla="*/ 6948092 w 8933629"/>
              <a:gd name="connsiteY260" fmla="*/ 6655206 h 6771116"/>
              <a:gd name="connsiteX261" fmla="*/ 6999608 w 8933629"/>
              <a:gd name="connsiteY261" fmla="*/ 6668085 h 6771116"/>
              <a:gd name="connsiteX262" fmla="*/ 7038244 w 8933629"/>
              <a:gd name="connsiteY262" fmla="*/ 6680964 h 6771116"/>
              <a:gd name="connsiteX263" fmla="*/ 7141275 w 8933629"/>
              <a:gd name="connsiteY263" fmla="*/ 6706722 h 6771116"/>
              <a:gd name="connsiteX264" fmla="*/ 7630673 w 8933629"/>
              <a:gd name="connsiteY264" fmla="*/ 6668085 h 6771116"/>
              <a:gd name="connsiteX265" fmla="*/ 7669309 w 8933629"/>
              <a:gd name="connsiteY265" fmla="*/ 6655206 h 6771116"/>
              <a:gd name="connsiteX266" fmla="*/ 7707946 w 8933629"/>
              <a:gd name="connsiteY266" fmla="*/ 6629449 h 6771116"/>
              <a:gd name="connsiteX267" fmla="*/ 7733704 w 8933629"/>
              <a:gd name="connsiteY267" fmla="*/ 6577933 h 6771116"/>
              <a:gd name="connsiteX268" fmla="*/ 7720825 w 8933629"/>
              <a:gd name="connsiteY268" fmla="*/ 6436265 h 6771116"/>
              <a:gd name="connsiteX269" fmla="*/ 7707946 w 8933629"/>
              <a:gd name="connsiteY269" fmla="*/ 6397629 h 6771116"/>
              <a:gd name="connsiteX270" fmla="*/ 7656430 w 8933629"/>
              <a:gd name="connsiteY270" fmla="*/ 6358992 h 6771116"/>
              <a:gd name="connsiteX271" fmla="*/ 7617794 w 8933629"/>
              <a:gd name="connsiteY271" fmla="*/ 6333235 h 6771116"/>
              <a:gd name="connsiteX272" fmla="*/ 7437489 w 8933629"/>
              <a:gd name="connsiteY272" fmla="*/ 6320356 h 6771116"/>
              <a:gd name="connsiteX273" fmla="*/ 7295822 w 8933629"/>
              <a:gd name="connsiteY273" fmla="*/ 6333235 h 6771116"/>
              <a:gd name="connsiteX274" fmla="*/ 7244306 w 8933629"/>
              <a:gd name="connsiteY274" fmla="*/ 6358992 h 6771116"/>
              <a:gd name="connsiteX275" fmla="*/ 7192791 w 8933629"/>
              <a:gd name="connsiteY275" fmla="*/ 6371871 h 6771116"/>
              <a:gd name="connsiteX276" fmla="*/ 7154154 w 8933629"/>
              <a:gd name="connsiteY276" fmla="*/ 6384750 h 6771116"/>
              <a:gd name="connsiteX277" fmla="*/ 7102639 w 8933629"/>
              <a:gd name="connsiteY277" fmla="*/ 6423387 h 6771116"/>
              <a:gd name="connsiteX278" fmla="*/ 7064002 w 8933629"/>
              <a:gd name="connsiteY278" fmla="*/ 6436265 h 6771116"/>
              <a:gd name="connsiteX279" fmla="*/ 6999608 w 8933629"/>
              <a:gd name="connsiteY279" fmla="*/ 6462023 h 6771116"/>
              <a:gd name="connsiteX280" fmla="*/ 6960971 w 8933629"/>
              <a:gd name="connsiteY280" fmla="*/ 6474902 h 6771116"/>
              <a:gd name="connsiteX281" fmla="*/ 6896577 w 8933629"/>
              <a:gd name="connsiteY281" fmla="*/ 6513539 h 6771116"/>
              <a:gd name="connsiteX282" fmla="*/ 6716273 w 8933629"/>
              <a:gd name="connsiteY282" fmla="*/ 6565054 h 6771116"/>
              <a:gd name="connsiteX283" fmla="*/ 6664757 w 8933629"/>
              <a:gd name="connsiteY283" fmla="*/ 6577933 h 6771116"/>
              <a:gd name="connsiteX284" fmla="*/ 6278391 w 8933629"/>
              <a:gd name="connsiteY284" fmla="*/ 6603691 h 6771116"/>
              <a:gd name="connsiteX285" fmla="*/ 6201118 w 8933629"/>
              <a:gd name="connsiteY285" fmla="*/ 6616570 h 6771116"/>
              <a:gd name="connsiteX286" fmla="*/ 5930661 w 8933629"/>
              <a:gd name="connsiteY286" fmla="*/ 6655206 h 6771116"/>
              <a:gd name="connsiteX287" fmla="*/ 5853388 w 8933629"/>
              <a:gd name="connsiteY287" fmla="*/ 6668085 h 6771116"/>
              <a:gd name="connsiteX288" fmla="*/ 5608689 w 8933629"/>
              <a:gd name="connsiteY288" fmla="*/ 6680964 h 6771116"/>
              <a:gd name="connsiteX289" fmla="*/ 5338233 w 8933629"/>
              <a:gd name="connsiteY289" fmla="*/ 6655206 h 6771116"/>
              <a:gd name="connsiteX290" fmla="*/ 5260960 w 8933629"/>
              <a:gd name="connsiteY290" fmla="*/ 6642327 h 6771116"/>
              <a:gd name="connsiteX291" fmla="*/ 5119292 w 8933629"/>
              <a:gd name="connsiteY291" fmla="*/ 6629449 h 6771116"/>
              <a:gd name="connsiteX292" fmla="*/ 4964746 w 8933629"/>
              <a:gd name="connsiteY292" fmla="*/ 6603691 h 6771116"/>
              <a:gd name="connsiteX293" fmla="*/ 4784442 w 8933629"/>
              <a:gd name="connsiteY293" fmla="*/ 6577933 h 6771116"/>
              <a:gd name="connsiteX294" fmla="*/ 4617016 w 8933629"/>
              <a:gd name="connsiteY294" fmla="*/ 6539296 h 6771116"/>
              <a:gd name="connsiteX295" fmla="*/ 4475349 w 8933629"/>
              <a:gd name="connsiteY295" fmla="*/ 6513539 h 6771116"/>
              <a:gd name="connsiteX296" fmla="*/ 4423833 w 8933629"/>
              <a:gd name="connsiteY296" fmla="*/ 6500660 h 6771116"/>
              <a:gd name="connsiteX297" fmla="*/ 4359439 w 8933629"/>
              <a:gd name="connsiteY297" fmla="*/ 6487781 h 6771116"/>
              <a:gd name="connsiteX298" fmla="*/ 4230650 w 8933629"/>
              <a:gd name="connsiteY298" fmla="*/ 6449144 h 6771116"/>
              <a:gd name="connsiteX299" fmla="*/ 4192013 w 8933629"/>
              <a:gd name="connsiteY299" fmla="*/ 6423387 h 6771116"/>
              <a:gd name="connsiteX300" fmla="*/ 4101861 w 8933629"/>
              <a:gd name="connsiteY300" fmla="*/ 6410508 h 6771116"/>
              <a:gd name="connsiteX301" fmla="*/ 4050346 w 8933629"/>
              <a:gd name="connsiteY301" fmla="*/ 6397629 h 6771116"/>
              <a:gd name="connsiteX302" fmla="*/ 3985951 w 8933629"/>
              <a:gd name="connsiteY302" fmla="*/ 6384750 h 6771116"/>
              <a:gd name="connsiteX303" fmla="*/ 3934436 w 8933629"/>
              <a:gd name="connsiteY303" fmla="*/ 6371871 h 6771116"/>
              <a:gd name="connsiteX304" fmla="*/ 3831405 w 8933629"/>
              <a:gd name="connsiteY304" fmla="*/ 6333235 h 6771116"/>
              <a:gd name="connsiteX305" fmla="*/ 3754132 w 8933629"/>
              <a:gd name="connsiteY305" fmla="*/ 6320356 h 6771116"/>
              <a:gd name="connsiteX306" fmla="*/ 3715495 w 8933629"/>
              <a:gd name="connsiteY306" fmla="*/ 6307477 h 6771116"/>
              <a:gd name="connsiteX307" fmla="*/ 3638222 w 8933629"/>
              <a:gd name="connsiteY307" fmla="*/ 6294598 h 6771116"/>
              <a:gd name="connsiteX308" fmla="*/ 3457918 w 8933629"/>
              <a:gd name="connsiteY308" fmla="*/ 6307477 h 6771116"/>
              <a:gd name="connsiteX309" fmla="*/ 3354887 w 8933629"/>
              <a:gd name="connsiteY309" fmla="*/ 6346113 h 6771116"/>
              <a:gd name="connsiteX310" fmla="*/ 3238977 w 8933629"/>
              <a:gd name="connsiteY310" fmla="*/ 6371871 h 6771116"/>
              <a:gd name="connsiteX311" fmla="*/ 3135946 w 8933629"/>
              <a:gd name="connsiteY311" fmla="*/ 6410508 h 6771116"/>
              <a:gd name="connsiteX312" fmla="*/ 3097309 w 8933629"/>
              <a:gd name="connsiteY312" fmla="*/ 6436265 h 6771116"/>
              <a:gd name="connsiteX313" fmla="*/ 3020036 w 8933629"/>
              <a:gd name="connsiteY313" fmla="*/ 6474902 h 6771116"/>
              <a:gd name="connsiteX314" fmla="*/ 3007157 w 8933629"/>
              <a:gd name="connsiteY314" fmla="*/ 6603691 h 6771116"/>
              <a:gd name="connsiteX315" fmla="*/ 3174582 w 8933629"/>
              <a:gd name="connsiteY315" fmla="*/ 6577933 h 6771116"/>
              <a:gd name="connsiteX316" fmla="*/ 3213219 w 8933629"/>
              <a:gd name="connsiteY316" fmla="*/ 6565054 h 6771116"/>
              <a:gd name="connsiteX317" fmla="*/ 3251856 w 8933629"/>
              <a:gd name="connsiteY317" fmla="*/ 6539296 h 6771116"/>
              <a:gd name="connsiteX318" fmla="*/ 3264735 w 8933629"/>
              <a:gd name="connsiteY318" fmla="*/ 6500660 h 6771116"/>
              <a:gd name="connsiteX319" fmla="*/ 3342008 w 8933629"/>
              <a:gd name="connsiteY319" fmla="*/ 6436265 h 6771116"/>
              <a:gd name="connsiteX320" fmla="*/ 3380644 w 8933629"/>
              <a:gd name="connsiteY320" fmla="*/ 6397629 h 6771116"/>
              <a:gd name="connsiteX321" fmla="*/ 3419281 w 8933629"/>
              <a:gd name="connsiteY321" fmla="*/ 6384750 h 6771116"/>
              <a:gd name="connsiteX322" fmla="*/ 3638222 w 8933629"/>
              <a:gd name="connsiteY322" fmla="*/ 6358992 h 6771116"/>
              <a:gd name="connsiteX323" fmla="*/ 4024588 w 8933629"/>
              <a:gd name="connsiteY323" fmla="*/ 6371871 h 6771116"/>
              <a:gd name="connsiteX324" fmla="*/ 4101861 w 8933629"/>
              <a:gd name="connsiteY324" fmla="*/ 6423387 h 6771116"/>
              <a:gd name="connsiteX325" fmla="*/ 4140498 w 8933629"/>
              <a:gd name="connsiteY325" fmla="*/ 6436265 h 6771116"/>
              <a:gd name="connsiteX326" fmla="*/ 4385196 w 8933629"/>
              <a:gd name="connsiteY326" fmla="*/ 6423387 h 6771116"/>
              <a:gd name="connsiteX327" fmla="*/ 4436712 w 8933629"/>
              <a:gd name="connsiteY327" fmla="*/ 6346113 h 6771116"/>
              <a:gd name="connsiteX328" fmla="*/ 4423833 w 8933629"/>
              <a:gd name="connsiteY328" fmla="*/ 6307477 h 6771116"/>
              <a:gd name="connsiteX329" fmla="*/ 4346560 w 8933629"/>
              <a:gd name="connsiteY329" fmla="*/ 6243082 h 6771116"/>
              <a:gd name="connsiteX330" fmla="*/ 4282165 w 8933629"/>
              <a:gd name="connsiteY330" fmla="*/ 6255961 h 6771116"/>
              <a:gd name="connsiteX331" fmla="*/ 4204892 w 8933629"/>
              <a:gd name="connsiteY331" fmla="*/ 6307477 h 6771116"/>
              <a:gd name="connsiteX332" fmla="*/ 4153377 w 8933629"/>
              <a:gd name="connsiteY332" fmla="*/ 6333235 h 6771116"/>
              <a:gd name="connsiteX333" fmla="*/ 4063225 w 8933629"/>
              <a:gd name="connsiteY333" fmla="*/ 6371871 h 6771116"/>
              <a:gd name="connsiteX334" fmla="*/ 3973073 w 8933629"/>
              <a:gd name="connsiteY334" fmla="*/ 6436265 h 6771116"/>
              <a:gd name="connsiteX335" fmla="*/ 3805647 w 8933629"/>
              <a:gd name="connsiteY335" fmla="*/ 6474902 h 6771116"/>
              <a:gd name="connsiteX336" fmla="*/ 3676858 w 8933629"/>
              <a:gd name="connsiteY336" fmla="*/ 6487781 h 6771116"/>
              <a:gd name="connsiteX337" fmla="*/ 3560949 w 8933629"/>
              <a:gd name="connsiteY337" fmla="*/ 6474902 h 6771116"/>
              <a:gd name="connsiteX338" fmla="*/ 3483675 w 8933629"/>
              <a:gd name="connsiteY338" fmla="*/ 6449144 h 6771116"/>
              <a:gd name="connsiteX339" fmla="*/ 3380644 w 8933629"/>
              <a:gd name="connsiteY339" fmla="*/ 6423387 h 6771116"/>
              <a:gd name="connsiteX340" fmla="*/ 3277613 w 8933629"/>
              <a:gd name="connsiteY340" fmla="*/ 6397629 h 6771116"/>
              <a:gd name="connsiteX341" fmla="*/ 3226098 w 8933629"/>
              <a:gd name="connsiteY341" fmla="*/ 6371871 h 6771116"/>
              <a:gd name="connsiteX342" fmla="*/ 3110188 w 8933629"/>
              <a:gd name="connsiteY342" fmla="*/ 6333235 h 6771116"/>
              <a:gd name="connsiteX343" fmla="*/ 3058673 w 8933629"/>
              <a:gd name="connsiteY343" fmla="*/ 6307477 h 6771116"/>
              <a:gd name="connsiteX344" fmla="*/ 2968520 w 8933629"/>
              <a:gd name="connsiteY344" fmla="*/ 6243082 h 6771116"/>
              <a:gd name="connsiteX345" fmla="*/ 2891247 w 8933629"/>
              <a:gd name="connsiteY345" fmla="*/ 6217325 h 6771116"/>
              <a:gd name="connsiteX346" fmla="*/ 2698064 w 8933629"/>
              <a:gd name="connsiteY346" fmla="*/ 6243082 h 6771116"/>
              <a:gd name="connsiteX347" fmla="*/ 2569275 w 8933629"/>
              <a:gd name="connsiteY347" fmla="*/ 6307477 h 6771116"/>
              <a:gd name="connsiteX348" fmla="*/ 2479123 w 8933629"/>
              <a:gd name="connsiteY348" fmla="*/ 6358992 h 6771116"/>
              <a:gd name="connsiteX349" fmla="*/ 2440487 w 8933629"/>
              <a:gd name="connsiteY349" fmla="*/ 6384750 h 6771116"/>
              <a:gd name="connsiteX350" fmla="*/ 2363213 w 8933629"/>
              <a:gd name="connsiteY350" fmla="*/ 6410508 h 6771116"/>
              <a:gd name="connsiteX351" fmla="*/ 2182909 w 8933629"/>
              <a:gd name="connsiteY351" fmla="*/ 6397629 h 6771116"/>
              <a:gd name="connsiteX352" fmla="*/ 1963968 w 8933629"/>
              <a:gd name="connsiteY352" fmla="*/ 6346113 h 6771116"/>
              <a:gd name="connsiteX353" fmla="*/ 1860937 w 8933629"/>
              <a:gd name="connsiteY353" fmla="*/ 6320356 h 6771116"/>
              <a:gd name="connsiteX354" fmla="*/ 1680633 w 8933629"/>
              <a:gd name="connsiteY354" fmla="*/ 6268840 h 6771116"/>
              <a:gd name="connsiteX355" fmla="*/ 1551844 w 8933629"/>
              <a:gd name="connsiteY355" fmla="*/ 6230204 h 6771116"/>
              <a:gd name="connsiteX356" fmla="*/ 1423056 w 8933629"/>
              <a:gd name="connsiteY356" fmla="*/ 6191567 h 6771116"/>
              <a:gd name="connsiteX357" fmla="*/ 1294267 w 8933629"/>
              <a:gd name="connsiteY357" fmla="*/ 6217325 h 6771116"/>
              <a:gd name="connsiteX358" fmla="*/ 1204115 w 8933629"/>
              <a:gd name="connsiteY358" fmla="*/ 6268840 h 6771116"/>
              <a:gd name="connsiteX359" fmla="*/ 1139720 w 8933629"/>
              <a:gd name="connsiteY359" fmla="*/ 6307477 h 6771116"/>
              <a:gd name="connsiteX360" fmla="*/ 1036689 w 8933629"/>
              <a:gd name="connsiteY360" fmla="*/ 6358992 h 6771116"/>
              <a:gd name="connsiteX361" fmla="*/ 985174 w 8933629"/>
              <a:gd name="connsiteY361" fmla="*/ 6397629 h 6771116"/>
              <a:gd name="connsiteX362" fmla="*/ 895022 w 8933629"/>
              <a:gd name="connsiteY362" fmla="*/ 6423387 h 6771116"/>
              <a:gd name="connsiteX363" fmla="*/ 727596 w 8933629"/>
              <a:gd name="connsiteY363" fmla="*/ 6358992 h 6771116"/>
              <a:gd name="connsiteX364" fmla="*/ 534413 w 8933629"/>
              <a:gd name="connsiteY364" fmla="*/ 6268840 h 6771116"/>
              <a:gd name="connsiteX365" fmla="*/ 392746 w 8933629"/>
              <a:gd name="connsiteY365" fmla="*/ 6204446 h 6771116"/>
              <a:gd name="connsiteX366" fmla="*/ 276836 w 8933629"/>
              <a:gd name="connsiteY366" fmla="*/ 6152930 h 6771116"/>
              <a:gd name="connsiteX367" fmla="*/ 148047 w 8933629"/>
              <a:gd name="connsiteY367" fmla="*/ 6114294 h 6771116"/>
              <a:gd name="connsiteX368" fmla="*/ 109411 w 8933629"/>
              <a:gd name="connsiteY368" fmla="*/ 6140051 h 6771116"/>
              <a:gd name="connsiteX369" fmla="*/ 6380 w 8933629"/>
              <a:gd name="connsiteY369" fmla="*/ 6268840 h 6771116"/>
              <a:gd name="connsiteX370" fmla="*/ 19258 w 8933629"/>
              <a:gd name="connsiteY370" fmla="*/ 6410508 h 6771116"/>
              <a:gd name="connsiteX371" fmla="*/ 160926 w 8933629"/>
              <a:gd name="connsiteY371" fmla="*/ 6539296 h 6771116"/>
              <a:gd name="connsiteX372" fmla="*/ 225320 w 8933629"/>
              <a:gd name="connsiteY372" fmla="*/ 6577933 h 6771116"/>
              <a:gd name="connsiteX373" fmla="*/ 302594 w 8933629"/>
              <a:gd name="connsiteY373" fmla="*/ 6590812 h 6771116"/>
              <a:gd name="connsiteX374" fmla="*/ 431382 w 8933629"/>
              <a:gd name="connsiteY374" fmla="*/ 6616570 h 6771116"/>
              <a:gd name="connsiteX375" fmla="*/ 676081 w 8933629"/>
              <a:gd name="connsiteY375" fmla="*/ 6603691 h 6771116"/>
              <a:gd name="connsiteX376" fmla="*/ 714718 w 8933629"/>
              <a:gd name="connsiteY376" fmla="*/ 6590812 h 6771116"/>
              <a:gd name="connsiteX377" fmla="*/ 946537 w 8933629"/>
              <a:gd name="connsiteY377" fmla="*/ 6565054 h 6771116"/>
              <a:gd name="connsiteX378" fmla="*/ 998053 w 8933629"/>
              <a:gd name="connsiteY378" fmla="*/ 6552175 h 6771116"/>
              <a:gd name="connsiteX379" fmla="*/ 1126842 w 8933629"/>
              <a:gd name="connsiteY379" fmla="*/ 6526418 h 6771116"/>
              <a:gd name="connsiteX380" fmla="*/ 1191236 w 8933629"/>
              <a:gd name="connsiteY380" fmla="*/ 6500660 h 6771116"/>
              <a:gd name="connsiteX381" fmla="*/ 1423056 w 8933629"/>
              <a:gd name="connsiteY381" fmla="*/ 6513539 h 6771116"/>
              <a:gd name="connsiteX382" fmla="*/ 1538965 w 8933629"/>
              <a:gd name="connsiteY382" fmla="*/ 6577933 h 6771116"/>
              <a:gd name="connsiteX383" fmla="*/ 1577602 w 8933629"/>
              <a:gd name="connsiteY383" fmla="*/ 6590812 h 6771116"/>
              <a:gd name="connsiteX384" fmla="*/ 1693512 w 8933629"/>
              <a:gd name="connsiteY384" fmla="*/ 6642327 h 6771116"/>
              <a:gd name="connsiteX385" fmla="*/ 1732149 w 8933629"/>
              <a:gd name="connsiteY385" fmla="*/ 6655206 h 6771116"/>
              <a:gd name="connsiteX386" fmla="*/ 1848058 w 8933629"/>
              <a:gd name="connsiteY386" fmla="*/ 6668085 h 6771116"/>
              <a:gd name="connsiteX387" fmla="*/ 1925332 w 8933629"/>
              <a:gd name="connsiteY387" fmla="*/ 6693843 h 6771116"/>
              <a:gd name="connsiteX388" fmla="*/ 2054120 w 8933629"/>
              <a:gd name="connsiteY388" fmla="*/ 6719601 h 6771116"/>
              <a:gd name="connsiteX389" fmla="*/ 2453365 w 8933629"/>
              <a:gd name="connsiteY389" fmla="*/ 6706722 h 6771116"/>
              <a:gd name="connsiteX390" fmla="*/ 2582154 w 8933629"/>
              <a:gd name="connsiteY390" fmla="*/ 6668085 h 6771116"/>
              <a:gd name="connsiteX391" fmla="*/ 2633670 w 8933629"/>
              <a:gd name="connsiteY391" fmla="*/ 6655206 h 6771116"/>
              <a:gd name="connsiteX392" fmla="*/ 2698064 w 8933629"/>
              <a:gd name="connsiteY392" fmla="*/ 6629449 h 6771116"/>
              <a:gd name="connsiteX393" fmla="*/ 2749580 w 8933629"/>
              <a:gd name="connsiteY393" fmla="*/ 6603691 h 6771116"/>
              <a:gd name="connsiteX394" fmla="*/ 2813974 w 8933629"/>
              <a:gd name="connsiteY394" fmla="*/ 6590812 h 6771116"/>
              <a:gd name="connsiteX395" fmla="*/ 2865489 w 8933629"/>
              <a:gd name="connsiteY395" fmla="*/ 6565054 h 6771116"/>
              <a:gd name="connsiteX396" fmla="*/ 2929884 w 8933629"/>
              <a:gd name="connsiteY396" fmla="*/ 6539296 h 6771116"/>
              <a:gd name="connsiteX397" fmla="*/ 2968520 w 8933629"/>
              <a:gd name="connsiteY397" fmla="*/ 6513539 h 6771116"/>
              <a:gd name="connsiteX398" fmla="*/ 3007157 w 8933629"/>
              <a:gd name="connsiteY398" fmla="*/ 6500660 h 6771116"/>
              <a:gd name="connsiteX399" fmla="*/ 3071551 w 8933629"/>
              <a:gd name="connsiteY399" fmla="*/ 6474902 h 6771116"/>
              <a:gd name="connsiteX400" fmla="*/ 3110188 w 8933629"/>
              <a:gd name="connsiteY400" fmla="*/ 6449144 h 6771116"/>
              <a:gd name="connsiteX401" fmla="*/ 3174582 w 8933629"/>
              <a:gd name="connsiteY401" fmla="*/ 6423387 h 6771116"/>
              <a:gd name="connsiteX402" fmla="*/ 3226098 w 8933629"/>
              <a:gd name="connsiteY402" fmla="*/ 6397629 h 6771116"/>
              <a:gd name="connsiteX403" fmla="*/ 3316250 w 8933629"/>
              <a:gd name="connsiteY403" fmla="*/ 6384750 h 6771116"/>
              <a:gd name="connsiteX404" fmla="*/ 3509433 w 8933629"/>
              <a:gd name="connsiteY404" fmla="*/ 6397629 h 6771116"/>
              <a:gd name="connsiteX405" fmla="*/ 3638222 w 8933629"/>
              <a:gd name="connsiteY405" fmla="*/ 6449144 h 6771116"/>
              <a:gd name="connsiteX406" fmla="*/ 3728374 w 8933629"/>
              <a:gd name="connsiteY406" fmla="*/ 6487781 h 6771116"/>
              <a:gd name="connsiteX407" fmla="*/ 3805647 w 8933629"/>
              <a:gd name="connsiteY407" fmla="*/ 6539296 h 6771116"/>
              <a:gd name="connsiteX408" fmla="*/ 3844284 w 8933629"/>
              <a:gd name="connsiteY408" fmla="*/ 6577933 h 6771116"/>
              <a:gd name="connsiteX409" fmla="*/ 3921557 w 8933629"/>
              <a:gd name="connsiteY409" fmla="*/ 6603691 h 6771116"/>
              <a:gd name="connsiteX410" fmla="*/ 3973073 w 8933629"/>
              <a:gd name="connsiteY410" fmla="*/ 6629449 h 6771116"/>
              <a:gd name="connsiteX411" fmla="*/ 4063225 w 8933629"/>
              <a:gd name="connsiteY411" fmla="*/ 6642327 h 6771116"/>
              <a:gd name="connsiteX412" fmla="*/ 4179135 w 8933629"/>
              <a:gd name="connsiteY412" fmla="*/ 6668085 h 6771116"/>
              <a:gd name="connsiteX413" fmla="*/ 4398075 w 8933629"/>
              <a:gd name="connsiteY413" fmla="*/ 6655206 h 6771116"/>
              <a:gd name="connsiteX414" fmla="*/ 4436712 w 8933629"/>
              <a:gd name="connsiteY414" fmla="*/ 6642327 h 6771116"/>
              <a:gd name="connsiteX415" fmla="*/ 4501106 w 8933629"/>
              <a:gd name="connsiteY415" fmla="*/ 6616570 h 6771116"/>
              <a:gd name="connsiteX416" fmla="*/ 4655653 w 8933629"/>
              <a:gd name="connsiteY416" fmla="*/ 6577933 h 6771116"/>
              <a:gd name="connsiteX417" fmla="*/ 4758684 w 8933629"/>
              <a:gd name="connsiteY417" fmla="*/ 6539296 h 6771116"/>
              <a:gd name="connsiteX418" fmla="*/ 4810199 w 8933629"/>
              <a:gd name="connsiteY418" fmla="*/ 6513539 h 6771116"/>
              <a:gd name="connsiteX419" fmla="*/ 4926109 w 8933629"/>
              <a:gd name="connsiteY419" fmla="*/ 6487781 h 6771116"/>
              <a:gd name="connsiteX420" fmla="*/ 4964746 w 8933629"/>
              <a:gd name="connsiteY420" fmla="*/ 6474902 h 6771116"/>
              <a:gd name="connsiteX421" fmla="*/ 5003382 w 8933629"/>
              <a:gd name="connsiteY421" fmla="*/ 6449144 h 6771116"/>
              <a:gd name="connsiteX422" fmla="*/ 5183687 w 8933629"/>
              <a:gd name="connsiteY422" fmla="*/ 6397629 h 6771116"/>
              <a:gd name="connsiteX423" fmla="*/ 5235202 w 8933629"/>
              <a:gd name="connsiteY423" fmla="*/ 6384750 h 6771116"/>
              <a:gd name="connsiteX424" fmla="*/ 5312475 w 8933629"/>
              <a:gd name="connsiteY424" fmla="*/ 6371871 h 6771116"/>
              <a:gd name="connsiteX425" fmla="*/ 5454143 w 8933629"/>
              <a:gd name="connsiteY425" fmla="*/ 6346113 h 6771116"/>
              <a:gd name="connsiteX426" fmla="*/ 5788994 w 8933629"/>
              <a:gd name="connsiteY426" fmla="*/ 6371871 h 6771116"/>
              <a:gd name="connsiteX427" fmla="*/ 5840509 w 8933629"/>
              <a:gd name="connsiteY427" fmla="*/ 6397629 h 6771116"/>
              <a:gd name="connsiteX428" fmla="*/ 5943540 w 8933629"/>
              <a:gd name="connsiteY428" fmla="*/ 6436265 h 6771116"/>
              <a:gd name="connsiteX429" fmla="*/ 6059450 w 8933629"/>
              <a:gd name="connsiteY429" fmla="*/ 6487781 h 6771116"/>
              <a:gd name="connsiteX430" fmla="*/ 6123844 w 8933629"/>
              <a:gd name="connsiteY430" fmla="*/ 6513539 h 6771116"/>
              <a:gd name="connsiteX431" fmla="*/ 6162481 w 8933629"/>
              <a:gd name="connsiteY431" fmla="*/ 6526418 h 6771116"/>
              <a:gd name="connsiteX432" fmla="*/ 6213996 w 8933629"/>
              <a:gd name="connsiteY432" fmla="*/ 6552175 h 6771116"/>
              <a:gd name="connsiteX433" fmla="*/ 6278391 w 8933629"/>
              <a:gd name="connsiteY433" fmla="*/ 6577933 h 6771116"/>
              <a:gd name="connsiteX434" fmla="*/ 6317027 w 8933629"/>
              <a:gd name="connsiteY434" fmla="*/ 6603691 h 6771116"/>
              <a:gd name="connsiteX435" fmla="*/ 6394301 w 8933629"/>
              <a:gd name="connsiteY435" fmla="*/ 6616570 h 6771116"/>
              <a:gd name="connsiteX436" fmla="*/ 6523089 w 8933629"/>
              <a:gd name="connsiteY436" fmla="*/ 6642327 h 6771116"/>
              <a:gd name="connsiteX437" fmla="*/ 7051123 w 8933629"/>
              <a:gd name="connsiteY437" fmla="*/ 6629449 h 6771116"/>
              <a:gd name="connsiteX438" fmla="*/ 7192791 w 8933629"/>
              <a:gd name="connsiteY438" fmla="*/ 6603691 h 6771116"/>
              <a:gd name="connsiteX439" fmla="*/ 7270064 w 8933629"/>
              <a:gd name="connsiteY439" fmla="*/ 6590812 h 6771116"/>
              <a:gd name="connsiteX440" fmla="*/ 7321580 w 8933629"/>
              <a:gd name="connsiteY440" fmla="*/ 6577933 h 6771116"/>
              <a:gd name="connsiteX441" fmla="*/ 7398853 w 8933629"/>
              <a:gd name="connsiteY441" fmla="*/ 6565054 h 6771116"/>
              <a:gd name="connsiteX442" fmla="*/ 7450368 w 8933629"/>
              <a:gd name="connsiteY442" fmla="*/ 6552175 h 6771116"/>
              <a:gd name="connsiteX443" fmla="*/ 7489005 w 8933629"/>
              <a:gd name="connsiteY443" fmla="*/ 6539296 h 6771116"/>
              <a:gd name="connsiteX444" fmla="*/ 7617794 w 8933629"/>
              <a:gd name="connsiteY444" fmla="*/ 6526418 h 6771116"/>
              <a:gd name="connsiteX445" fmla="*/ 7720825 w 8933629"/>
              <a:gd name="connsiteY445" fmla="*/ 6500660 h 6771116"/>
              <a:gd name="connsiteX446" fmla="*/ 7772340 w 8933629"/>
              <a:gd name="connsiteY446" fmla="*/ 6487781 h 6771116"/>
              <a:gd name="connsiteX447" fmla="*/ 7810977 w 8933629"/>
              <a:gd name="connsiteY447" fmla="*/ 6474902 h 6771116"/>
              <a:gd name="connsiteX448" fmla="*/ 7926887 w 8933629"/>
              <a:gd name="connsiteY448" fmla="*/ 6462023 h 6771116"/>
              <a:gd name="connsiteX449" fmla="*/ 8029918 w 8933629"/>
              <a:gd name="connsiteY449" fmla="*/ 6436265 h 6771116"/>
              <a:gd name="connsiteX450" fmla="*/ 8158706 w 8933629"/>
              <a:gd name="connsiteY450" fmla="*/ 6410508 h 6771116"/>
              <a:gd name="connsiteX451" fmla="*/ 8300374 w 8933629"/>
              <a:gd name="connsiteY451" fmla="*/ 6423387 h 6771116"/>
              <a:gd name="connsiteX452" fmla="*/ 8339011 w 8933629"/>
              <a:gd name="connsiteY452" fmla="*/ 6436265 h 6771116"/>
              <a:gd name="connsiteX453" fmla="*/ 8390526 w 8933629"/>
              <a:gd name="connsiteY453" fmla="*/ 6449144 h 6771116"/>
              <a:gd name="connsiteX454" fmla="*/ 8429163 w 8933629"/>
              <a:gd name="connsiteY454" fmla="*/ 6474902 h 6771116"/>
              <a:gd name="connsiteX455" fmla="*/ 8480678 w 8933629"/>
              <a:gd name="connsiteY455" fmla="*/ 6513539 h 6771116"/>
              <a:gd name="connsiteX456" fmla="*/ 8519315 w 8933629"/>
              <a:gd name="connsiteY456" fmla="*/ 6526418 h 6771116"/>
              <a:gd name="connsiteX457" fmla="*/ 8570830 w 8933629"/>
              <a:gd name="connsiteY457" fmla="*/ 6565054 h 6771116"/>
              <a:gd name="connsiteX458" fmla="*/ 8622346 w 8933629"/>
              <a:gd name="connsiteY458" fmla="*/ 6616570 h 6771116"/>
              <a:gd name="connsiteX459" fmla="*/ 8686740 w 8933629"/>
              <a:gd name="connsiteY459" fmla="*/ 6603691 h 6771116"/>
              <a:gd name="connsiteX460" fmla="*/ 8738256 w 8933629"/>
              <a:gd name="connsiteY460" fmla="*/ 6565054 h 6771116"/>
              <a:gd name="connsiteX461" fmla="*/ 8841287 w 8933629"/>
              <a:gd name="connsiteY461" fmla="*/ 6397629 h 6771116"/>
              <a:gd name="connsiteX462" fmla="*/ 8815529 w 8933629"/>
              <a:gd name="connsiteY462" fmla="*/ 6243082 h 6771116"/>
              <a:gd name="connsiteX463" fmla="*/ 8802650 w 8933629"/>
              <a:gd name="connsiteY463" fmla="*/ 6191567 h 6771116"/>
              <a:gd name="connsiteX464" fmla="*/ 8776892 w 8933629"/>
              <a:gd name="connsiteY464" fmla="*/ 6140051 h 6771116"/>
              <a:gd name="connsiteX465" fmla="*/ 8699619 w 8933629"/>
              <a:gd name="connsiteY465" fmla="*/ 6088536 h 6771116"/>
              <a:gd name="connsiteX466" fmla="*/ 8660982 w 8933629"/>
              <a:gd name="connsiteY466" fmla="*/ 6049899 h 6771116"/>
              <a:gd name="connsiteX467" fmla="*/ 8622346 w 8933629"/>
              <a:gd name="connsiteY467" fmla="*/ 6037020 h 6771116"/>
              <a:gd name="connsiteX468" fmla="*/ 8519315 w 8933629"/>
              <a:gd name="connsiteY468" fmla="*/ 5985505 h 6771116"/>
              <a:gd name="connsiteX469" fmla="*/ 8519315 w 8933629"/>
              <a:gd name="connsiteY469" fmla="*/ 5727927 h 6771116"/>
              <a:gd name="connsiteX470" fmla="*/ 8532194 w 8933629"/>
              <a:gd name="connsiteY470" fmla="*/ 5612018 h 6771116"/>
              <a:gd name="connsiteX471" fmla="*/ 8557951 w 8933629"/>
              <a:gd name="connsiteY471" fmla="*/ 5483229 h 6771116"/>
              <a:gd name="connsiteX472" fmla="*/ 8596588 w 8933629"/>
              <a:gd name="connsiteY472" fmla="*/ 5380198 h 6771116"/>
              <a:gd name="connsiteX473" fmla="*/ 8622346 w 8933629"/>
              <a:gd name="connsiteY473" fmla="*/ 5290046 h 6771116"/>
              <a:gd name="connsiteX474" fmla="*/ 8648104 w 8933629"/>
              <a:gd name="connsiteY474" fmla="*/ 5251409 h 6771116"/>
              <a:gd name="connsiteX475" fmla="*/ 8699619 w 8933629"/>
              <a:gd name="connsiteY475" fmla="*/ 5161257 h 6771116"/>
              <a:gd name="connsiteX476" fmla="*/ 8712498 w 8933629"/>
              <a:gd name="connsiteY476" fmla="*/ 5122620 h 6771116"/>
              <a:gd name="connsiteX477" fmla="*/ 8738256 w 8933629"/>
              <a:gd name="connsiteY477" fmla="*/ 5071105 h 6771116"/>
              <a:gd name="connsiteX478" fmla="*/ 8764013 w 8933629"/>
              <a:gd name="connsiteY478" fmla="*/ 4993832 h 6771116"/>
              <a:gd name="connsiteX479" fmla="*/ 8738256 w 8933629"/>
              <a:gd name="connsiteY479" fmla="*/ 4877922 h 6771116"/>
              <a:gd name="connsiteX480" fmla="*/ 8686740 w 8933629"/>
              <a:gd name="connsiteY480" fmla="*/ 4800649 h 6771116"/>
              <a:gd name="connsiteX481" fmla="*/ 8648104 w 8933629"/>
              <a:gd name="connsiteY481" fmla="*/ 4723375 h 6771116"/>
              <a:gd name="connsiteX482" fmla="*/ 8609467 w 8933629"/>
              <a:gd name="connsiteY482" fmla="*/ 4710496 h 6771116"/>
              <a:gd name="connsiteX483" fmla="*/ 8570830 w 8933629"/>
              <a:gd name="connsiteY483" fmla="*/ 4671860 h 6771116"/>
              <a:gd name="connsiteX484" fmla="*/ 8545073 w 8933629"/>
              <a:gd name="connsiteY484" fmla="*/ 4633223 h 6771116"/>
              <a:gd name="connsiteX485" fmla="*/ 8506436 w 8933629"/>
              <a:gd name="connsiteY485" fmla="*/ 4607465 h 6771116"/>
              <a:gd name="connsiteX486" fmla="*/ 8480678 w 8933629"/>
              <a:gd name="connsiteY486" fmla="*/ 4555950 h 6771116"/>
              <a:gd name="connsiteX487" fmla="*/ 8467799 w 8933629"/>
              <a:gd name="connsiteY487" fmla="*/ 4517313 h 6771116"/>
              <a:gd name="connsiteX488" fmla="*/ 8442042 w 8933629"/>
              <a:gd name="connsiteY488" fmla="*/ 4478677 h 6771116"/>
              <a:gd name="connsiteX489" fmla="*/ 8416284 w 8933629"/>
              <a:gd name="connsiteY489" fmla="*/ 4388525 h 6771116"/>
              <a:gd name="connsiteX490" fmla="*/ 8390526 w 8933629"/>
              <a:gd name="connsiteY490" fmla="*/ 4324130 h 6771116"/>
              <a:gd name="connsiteX491" fmla="*/ 8416284 w 8933629"/>
              <a:gd name="connsiteY491" fmla="*/ 4092311 h 6771116"/>
              <a:gd name="connsiteX492" fmla="*/ 8442042 w 8933629"/>
              <a:gd name="connsiteY492" fmla="*/ 4053674 h 6771116"/>
              <a:gd name="connsiteX493" fmla="*/ 8467799 w 8933629"/>
              <a:gd name="connsiteY493" fmla="*/ 3976401 h 6771116"/>
              <a:gd name="connsiteX494" fmla="*/ 8493557 w 8933629"/>
              <a:gd name="connsiteY494" fmla="*/ 3937764 h 6771116"/>
              <a:gd name="connsiteX495" fmla="*/ 8532194 w 8933629"/>
              <a:gd name="connsiteY495" fmla="*/ 3860491 h 6771116"/>
              <a:gd name="connsiteX496" fmla="*/ 8570830 w 8933629"/>
              <a:gd name="connsiteY496" fmla="*/ 3834733 h 6771116"/>
              <a:gd name="connsiteX497" fmla="*/ 8596588 w 8933629"/>
              <a:gd name="connsiteY497" fmla="*/ 3757460 h 6771116"/>
              <a:gd name="connsiteX498" fmla="*/ 8622346 w 8933629"/>
              <a:gd name="connsiteY498" fmla="*/ 3718823 h 6771116"/>
              <a:gd name="connsiteX499" fmla="*/ 8635225 w 8933629"/>
              <a:gd name="connsiteY499" fmla="*/ 3680187 h 6771116"/>
              <a:gd name="connsiteX500" fmla="*/ 8686740 w 8933629"/>
              <a:gd name="connsiteY500" fmla="*/ 3577156 h 6771116"/>
              <a:gd name="connsiteX501" fmla="*/ 8699619 w 8933629"/>
              <a:gd name="connsiteY501" fmla="*/ 3525640 h 6771116"/>
              <a:gd name="connsiteX502" fmla="*/ 8712498 w 8933629"/>
              <a:gd name="connsiteY502" fmla="*/ 3487004 h 6771116"/>
              <a:gd name="connsiteX503" fmla="*/ 8686740 w 8933629"/>
              <a:gd name="connsiteY503" fmla="*/ 3293820 h 6771116"/>
              <a:gd name="connsiteX504" fmla="*/ 8660982 w 8933629"/>
              <a:gd name="connsiteY504" fmla="*/ 3255184 h 6771116"/>
              <a:gd name="connsiteX505" fmla="*/ 8583709 w 8933629"/>
              <a:gd name="connsiteY505" fmla="*/ 3203668 h 6771116"/>
              <a:gd name="connsiteX506" fmla="*/ 8506436 w 8933629"/>
              <a:gd name="connsiteY506" fmla="*/ 3036243 h 6771116"/>
              <a:gd name="connsiteX507" fmla="*/ 8480678 w 8933629"/>
              <a:gd name="connsiteY507" fmla="*/ 2958970 h 6771116"/>
              <a:gd name="connsiteX508" fmla="*/ 8454920 w 8933629"/>
              <a:gd name="connsiteY508" fmla="*/ 2907454 h 6771116"/>
              <a:gd name="connsiteX509" fmla="*/ 8442042 w 8933629"/>
              <a:gd name="connsiteY509" fmla="*/ 2855939 h 6771116"/>
              <a:gd name="connsiteX510" fmla="*/ 8454920 w 8933629"/>
              <a:gd name="connsiteY510" fmla="*/ 2714271 h 6771116"/>
              <a:gd name="connsiteX511" fmla="*/ 8506436 w 8933629"/>
              <a:gd name="connsiteY511" fmla="*/ 2624119 h 6771116"/>
              <a:gd name="connsiteX512" fmla="*/ 8570830 w 8933629"/>
              <a:gd name="connsiteY512" fmla="*/ 2521088 h 6771116"/>
              <a:gd name="connsiteX513" fmla="*/ 8596588 w 8933629"/>
              <a:gd name="connsiteY513" fmla="*/ 2482451 h 6771116"/>
              <a:gd name="connsiteX514" fmla="*/ 8622346 w 8933629"/>
              <a:gd name="connsiteY514" fmla="*/ 2405178 h 6771116"/>
              <a:gd name="connsiteX515" fmla="*/ 8648104 w 8933629"/>
              <a:gd name="connsiteY515" fmla="*/ 2353663 h 6771116"/>
              <a:gd name="connsiteX516" fmla="*/ 8660982 w 8933629"/>
              <a:gd name="connsiteY516" fmla="*/ 2302147 h 6771116"/>
              <a:gd name="connsiteX517" fmla="*/ 8712498 w 8933629"/>
              <a:gd name="connsiteY517" fmla="*/ 2224874 h 6771116"/>
              <a:gd name="connsiteX518" fmla="*/ 8751135 w 8933629"/>
              <a:gd name="connsiteY518" fmla="*/ 2096085 h 6771116"/>
              <a:gd name="connsiteX519" fmla="*/ 8764013 w 8933629"/>
              <a:gd name="connsiteY519" fmla="*/ 2057449 h 6771116"/>
              <a:gd name="connsiteX520" fmla="*/ 8776892 w 8933629"/>
              <a:gd name="connsiteY520" fmla="*/ 1993054 h 6771116"/>
              <a:gd name="connsiteX521" fmla="*/ 8815529 w 8933629"/>
              <a:gd name="connsiteY521" fmla="*/ 1890023 h 6771116"/>
              <a:gd name="connsiteX522" fmla="*/ 8776892 w 8933629"/>
              <a:gd name="connsiteY522" fmla="*/ 1671082 h 6771116"/>
              <a:gd name="connsiteX523" fmla="*/ 8725377 w 8933629"/>
              <a:gd name="connsiteY523" fmla="*/ 1593809 h 6771116"/>
              <a:gd name="connsiteX524" fmla="*/ 8648104 w 8933629"/>
              <a:gd name="connsiteY524" fmla="*/ 1529415 h 6771116"/>
              <a:gd name="connsiteX525" fmla="*/ 8622346 w 8933629"/>
              <a:gd name="connsiteY525" fmla="*/ 1490778 h 6771116"/>
              <a:gd name="connsiteX526" fmla="*/ 8545073 w 8933629"/>
              <a:gd name="connsiteY526" fmla="*/ 1439263 h 6771116"/>
              <a:gd name="connsiteX527" fmla="*/ 8480678 w 8933629"/>
              <a:gd name="connsiteY527" fmla="*/ 1284716 h 6771116"/>
              <a:gd name="connsiteX528" fmla="*/ 8506436 w 8933629"/>
              <a:gd name="connsiteY528" fmla="*/ 1065775 h 6771116"/>
              <a:gd name="connsiteX529" fmla="*/ 8532194 w 8933629"/>
              <a:gd name="connsiteY529" fmla="*/ 988502 h 6771116"/>
              <a:gd name="connsiteX530" fmla="*/ 8609467 w 8933629"/>
              <a:gd name="connsiteY530" fmla="*/ 898350 h 6771116"/>
              <a:gd name="connsiteX531" fmla="*/ 8635225 w 8933629"/>
              <a:gd name="connsiteY531" fmla="*/ 821077 h 6771116"/>
              <a:gd name="connsiteX532" fmla="*/ 8673861 w 8933629"/>
              <a:gd name="connsiteY532" fmla="*/ 666530 h 6771116"/>
              <a:gd name="connsiteX533" fmla="*/ 8660982 w 8933629"/>
              <a:gd name="connsiteY533" fmla="*/ 499105 h 6771116"/>
              <a:gd name="connsiteX534" fmla="*/ 8648104 w 8933629"/>
              <a:gd name="connsiteY534" fmla="*/ 434711 h 6771116"/>
              <a:gd name="connsiteX535" fmla="*/ 8635225 w 8933629"/>
              <a:gd name="connsiteY535" fmla="*/ 357437 h 6771116"/>
              <a:gd name="connsiteX536" fmla="*/ 8596588 w 8933629"/>
              <a:gd name="connsiteY536" fmla="*/ 177133 h 6771116"/>
              <a:gd name="connsiteX537" fmla="*/ 8532194 w 8933629"/>
              <a:gd name="connsiteY537" fmla="*/ 112739 h 6771116"/>
              <a:gd name="connsiteX538" fmla="*/ 8480678 w 8933629"/>
              <a:gd name="connsiteY538" fmla="*/ 99860 h 6771116"/>
              <a:gd name="connsiteX539" fmla="*/ 8313253 w 8933629"/>
              <a:gd name="connsiteY539" fmla="*/ 112739 h 6771116"/>
              <a:gd name="connsiteX540" fmla="*/ 8235980 w 8933629"/>
              <a:gd name="connsiteY540" fmla="*/ 151375 h 6771116"/>
              <a:gd name="connsiteX541" fmla="*/ 8158706 w 8933629"/>
              <a:gd name="connsiteY541" fmla="*/ 177133 h 6771116"/>
              <a:gd name="connsiteX542" fmla="*/ 8055675 w 8933629"/>
              <a:gd name="connsiteY542" fmla="*/ 215770 h 6771116"/>
              <a:gd name="connsiteX543" fmla="*/ 7978402 w 8933629"/>
              <a:gd name="connsiteY543" fmla="*/ 177133 h 6771116"/>
              <a:gd name="connsiteX544" fmla="*/ 7875371 w 8933629"/>
              <a:gd name="connsiteY544" fmla="*/ 151375 h 6771116"/>
              <a:gd name="connsiteX545" fmla="*/ 7914008 w 8933629"/>
              <a:gd name="connsiteY545" fmla="*/ 61223 h 6771116"/>
              <a:gd name="connsiteX546" fmla="*/ 7952644 w 8933629"/>
              <a:gd name="connsiteY546" fmla="*/ 48344 h 6771116"/>
              <a:gd name="connsiteX547" fmla="*/ 8017039 w 8933629"/>
              <a:gd name="connsiteY547" fmla="*/ 99860 h 6771116"/>
              <a:gd name="connsiteX548" fmla="*/ 7978402 w 8933629"/>
              <a:gd name="connsiteY548" fmla="*/ 125618 h 6771116"/>
              <a:gd name="connsiteX549" fmla="*/ 7888250 w 8933629"/>
              <a:gd name="connsiteY549" fmla="*/ 190012 h 6771116"/>
              <a:gd name="connsiteX550" fmla="*/ 7720825 w 8933629"/>
              <a:gd name="connsiteY550" fmla="*/ 151375 h 6771116"/>
              <a:gd name="connsiteX551" fmla="*/ 7553399 w 8933629"/>
              <a:gd name="connsiteY551" fmla="*/ 112739 h 6771116"/>
              <a:gd name="connsiteX552" fmla="*/ 6999608 w 8933629"/>
              <a:gd name="connsiteY552" fmla="*/ 125618 h 6771116"/>
              <a:gd name="connsiteX553" fmla="*/ 6935213 w 8933629"/>
              <a:gd name="connsiteY553" fmla="*/ 138496 h 6771116"/>
              <a:gd name="connsiteX554" fmla="*/ 6832182 w 8933629"/>
              <a:gd name="connsiteY554" fmla="*/ 190012 h 6771116"/>
              <a:gd name="connsiteX555" fmla="*/ 6754909 w 8933629"/>
              <a:gd name="connsiteY555" fmla="*/ 254406 h 6771116"/>
              <a:gd name="connsiteX556" fmla="*/ 6716273 w 8933629"/>
              <a:gd name="connsiteY556" fmla="*/ 280164 h 6771116"/>
              <a:gd name="connsiteX557" fmla="*/ 6767788 w 8933629"/>
              <a:gd name="connsiteY557" fmla="*/ 305922 h 6771116"/>
              <a:gd name="connsiteX558" fmla="*/ 6845061 w 8933629"/>
              <a:gd name="connsiteY558" fmla="*/ 267285 h 6771116"/>
              <a:gd name="connsiteX559" fmla="*/ 6883698 w 8933629"/>
              <a:gd name="connsiteY559" fmla="*/ 190012 h 6771116"/>
              <a:gd name="connsiteX560" fmla="*/ 6857940 w 8933629"/>
              <a:gd name="connsiteY560" fmla="*/ 151375 h 6771116"/>
              <a:gd name="connsiteX561" fmla="*/ 6819304 w 8933629"/>
              <a:gd name="connsiteY561" fmla="*/ 125618 h 6771116"/>
              <a:gd name="connsiteX562" fmla="*/ 6690515 w 8933629"/>
              <a:gd name="connsiteY562" fmla="*/ 86981 h 6771116"/>
              <a:gd name="connsiteX563" fmla="*/ 6394301 w 8933629"/>
              <a:gd name="connsiteY563" fmla="*/ 112739 h 6771116"/>
              <a:gd name="connsiteX564" fmla="*/ 6123844 w 8933629"/>
              <a:gd name="connsiteY564" fmla="*/ 151375 h 6771116"/>
              <a:gd name="connsiteX565" fmla="*/ 5827630 w 8933629"/>
              <a:gd name="connsiteY565" fmla="*/ 138496 h 6771116"/>
              <a:gd name="connsiteX566" fmla="*/ 5763236 w 8933629"/>
              <a:gd name="connsiteY566" fmla="*/ 125618 h 6771116"/>
              <a:gd name="connsiteX567" fmla="*/ 5673084 w 8933629"/>
              <a:gd name="connsiteY567" fmla="*/ 86981 h 6771116"/>
              <a:gd name="connsiteX568" fmla="*/ 5621568 w 8933629"/>
              <a:gd name="connsiteY568" fmla="*/ 48344 h 6771116"/>
              <a:gd name="connsiteX569" fmla="*/ 5557174 w 8933629"/>
              <a:gd name="connsiteY569" fmla="*/ 35465 h 6771116"/>
              <a:gd name="connsiteX570" fmla="*/ 5492780 w 8933629"/>
              <a:gd name="connsiteY570" fmla="*/ 9708 h 6771116"/>
              <a:gd name="connsiteX571" fmla="*/ 5325354 w 8933629"/>
              <a:gd name="connsiteY571" fmla="*/ 99860 h 6771116"/>
              <a:gd name="connsiteX572" fmla="*/ 5260960 w 8933629"/>
              <a:gd name="connsiteY572" fmla="*/ 125618 h 6771116"/>
              <a:gd name="connsiteX573" fmla="*/ 5222323 w 8933629"/>
              <a:gd name="connsiteY573" fmla="*/ 151375 h 6771116"/>
              <a:gd name="connsiteX574" fmla="*/ 5183687 w 8933629"/>
              <a:gd name="connsiteY574" fmla="*/ 164254 h 6771116"/>
              <a:gd name="connsiteX575" fmla="*/ 5132171 w 8933629"/>
              <a:gd name="connsiteY575" fmla="*/ 190012 h 6771116"/>
              <a:gd name="connsiteX576" fmla="*/ 5054898 w 8933629"/>
              <a:gd name="connsiteY576" fmla="*/ 202891 h 6771116"/>
              <a:gd name="connsiteX577" fmla="*/ 4951867 w 8933629"/>
              <a:gd name="connsiteY577" fmla="*/ 138496 h 6771116"/>
              <a:gd name="connsiteX578" fmla="*/ 4848836 w 8933629"/>
              <a:gd name="connsiteY578" fmla="*/ 99860 h 6771116"/>
              <a:gd name="connsiteX579" fmla="*/ 4797320 w 8933629"/>
              <a:gd name="connsiteY579" fmla="*/ 86981 h 6771116"/>
              <a:gd name="connsiteX580" fmla="*/ 4423833 w 8933629"/>
              <a:gd name="connsiteY580" fmla="*/ 99860 h 6771116"/>
              <a:gd name="connsiteX581" fmla="*/ 4333681 w 8933629"/>
              <a:gd name="connsiteY581" fmla="*/ 125618 h 6771116"/>
              <a:gd name="connsiteX582" fmla="*/ 4114740 w 8933629"/>
              <a:gd name="connsiteY582" fmla="*/ 164254 h 6771116"/>
              <a:gd name="connsiteX583" fmla="*/ 4063225 w 8933629"/>
              <a:gd name="connsiteY583" fmla="*/ 177133 h 6771116"/>
              <a:gd name="connsiteX584" fmla="*/ 3844284 w 8933629"/>
              <a:gd name="connsiteY584" fmla="*/ 151375 h 6771116"/>
              <a:gd name="connsiteX585" fmla="*/ 3728374 w 8933629"/>
              <a:gd name="connsiteY585" fmla="*/ 112739 h 6771116"/>
              <a:gd name="connsiteX586" fmla="*/ 3625343 w 8933629"/>
              <a:gd name="connsiteY586" fmla="*/ 61223 h 6771116"/>
              <a:gd name="connsiteX587" fmla="*/ 3573827 w 8933629"/>
              <a:gd name="connsiteY587" fmla="*/ 22587 h 677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</a:cxnLst>
            <a:rect l="l" t="t" r="r" b="b"/>
            <a:pathLst>
              <a:path w="8933629" h="6771116">
                <a:moveTo>
                  <a:pt x="4990504" y="164254"/>
                </a:moveTo>
                <a:lnTo>
                  <a:pt x="5067777" y="138496"/>
                </a:lnTo>
                <a:lnTo>
                  <a:pt x="5106413" y="125618"/>
                </a:lnTo>
                <a:cubicBezTo>
                  <a:pt x="5151353" y="129363"/>
                  <a:pt x="5254378" y="129589"/>
                  <a:pt x="5312475" y="151375"/>
                </a:cubicBezTo>
                <a:cubicBezTo>
                  <a:pt x="5330451" y="158116"/>
                  <a:pt x="5346344" y="169570"/>
                  <a:pt x="5363991" y="177133"/>
                </a:cubicBezTo>
                <a:cubicBezTo>
                  <a:pt x="5376469" y="182481"/>
                  <a:pt x="5390149" y="184664"/>
                  <a:pt x="5402627" y="190012"/>
                </a:cubicBezTo>
                <a:cubicBezTo>
                  <a:pt x="5420274" y="197575"/>
                  <a:pt x="5435929" y="209699"/>
                  <a:pt x="5454143" y="215770"/>
                </a:cubicBezTo>
                <a:cubicBezTo>
                  <a:pt x="5474909" y="222692"/>
                  <a:pt x="5497072" y="224356"/>
                  <a:pt x="5518537" y="228649"/>
                </a:cubicBezTo>
                <a:cubicBezTo>
                  <a:pt x="5561467" y="224356"/>
                  <a:pt x="5606146" y="228639"/>
                  <a:pt x="5647326" y="215770"/>
                </a:cubicBezTo>
                <a:cubicBezTo>
                  <a:pt x="5676874" y="206536"/>
                  <a:pt x="5695231" y="174043"/>
                  <a:pt x="5724599" y="164254"/>
                </a:cubicBezTo>
                <a:cubicBezTo>
                  <a:pt x="5737478" y="159961"/>
                  <a:pt x="5750183" y="155105"/>
                  <a:pt x="5763236" y="151375"/>
                </a:cubicBezTo>
                <a:cubicBezTo>
                  <a:pt x="5876462" y="119024"/>
                  <a:pt x="5760729" y="156502"/>
                  <a:pt x="5853388" y="125618"/>
                </a:cubicBezTo>
                <a:cubicBezTo>
                  <a:pt x="5934479" y="71557"/>
                  <a:pt x="5891485" y="88744"/>
                  <a:pt x="6059450" y="112739"/>
                </a:cubicBezTo>
                <a:cubicBezTo>
                  <a:pt x="6094495" y="117745"/>
                  <a:pt x="6128137" y="129910"/>
                  <a:pt x="6162481" y="138496"/>
                </a:cubicBezTo>
                <a:cubicBezTo>
                  <a:pt x="6178985" y="142622"/>
                  <a:pt x="6234158" y="155016"/>
                  <a:pt x="6252633" y="164254"/>
                </a:cubicBezTo>
                <a:cubicBezTo>
                  <a:pt x="6266478" y="171176"/>
                  <a:pt x="6277831" y="182332"/>
                  <a:pt x="6291270" y="190012"/>
                </a:cubicBezTo>
                <a:cubicBezTo>
                  <a:pt x="6307939" y="199537"/>
                  <a:pt x="6326116" y="206245"/>
                  <a:pt x="6342785" y="215770"/>
                </a:cubicBezTo>
                <a:cubicBezTo>
                  <a:pt x="6390334" y="242941"/>
                  <a:pt x="6376338" y="246060"/>
                  <a:pt x="6432937" y="267285"/>
                </a:cubicBezTo>
                <a:cubicBezTo>
                  <a:pt x="6449510" y="273500"/>
                  <a:pt x="6467281" y="275871"/>
                  <a:pt x="6484453" y="280164"/>
                </a:cubicBezTo>
                <a:cubicBezTo>
                  <a:pt x="6523079" y="273726"/>
                  <a:pt x="6604982" y="264204"/>
                  <a:pt x="6638999" y="241527"/>
                </a:cubicBezTo>
                <a:lnTo>
                  <a:pt x="6716273" y="190012"/>
                </a:lnTo>
                <a:cubicBezTo>
                  <a:pt x="6753826" y="164977"/>
                  <a:pt x="6781752" y="141462"/>
                  <a:pt x="6832182" y="138496"/>
                </a:cubicBezTo>
                <a:lnTo>
                  <a:pt x="7051123" y="125618"/>
                </a:lnTo>
                <a:cubicBezTo>
                  <a:pt x="7132689" y="129911"/>
                  <a:pt x="7214725" y="128764"/>
                  <a:pt x="7295822" y="138496"/>
                </a:cubicBezTo>
                <a:cubicBezTo>
                  <a:pt x="7322780" y="141731"/>
                  <a:pt x="7347337" y="155668"/>
                  <a:pt x="7373095" y="164254"/>
                </a:cubicBezTo>
                <a:lnTo>
                  <a:pt x="7411732" y="177133"/>
                </a:lnTo>
                <a:cubicBezTo>
                  <a:pt x="7455332" y="171683"/>
                  <a:pt x="7549684" y="166730"/>
                  <a:pt x="7592036" y="138496"/>
                </a:cubicBezTo>
                <a:cubicBezTo>
                  <a:pt x="7604915" y="129910"/>
                  <a:pt x="7616529" y="119025"/>
                  <a:pt x="7630673" y="112739"/>
                </a:cubicBezTo>
                <a:cubicBezTo>
                  <a:pt x="7655484" y="101712"/>
                  <a:pt x="7682188" y="95567"/>
                  <a:pt x="7707946" y="86981"/>
                </a:cubicBezTo>
                <a:lnTo>
                  <a:pt x="7746582" y="74102"/>
                </a:lnTo>
                <a:cubicBezTo>
                  <a:pt x="7798098" y="78395"/>
                  <a:pt x="7850138" y="78482"/>
                  <a:pt x="7901129" y="86981"/>
                </a:cubicBezTo>
                <a:cubicBezTo>
                  <a:pt x="7927911" y="91445"/>
                  <a:pt x="7952062" y="106154"/>
                  <a:pt x="7978402" y="112739"/>
                </a:cubicBezTo>
                <a:cubicBezTo>
                  <a:pt x="8004537" y="119273"/>
                  <a:pt x="8042692" y="127412"/>
                  <a:pt x="8068554" y="138496"/>
                </a:cubicBezTo>
                <a:cubicBezTo>
                  <a:pt x="8226595" y="206227"/>
                  <a:pt x="8029376" y="125346"/>
                  <a:pt x="8158706" y="190012"/>
                </a:cubicBezTo>
                <a:cubicBezTo>
                  <a:pt x="8170848" y="196083"/>
                  <a:pt x="8184464" y="198598"/>
                  <a:pt x="8197343" y="202891"/>
                </a:cubicBezTo>
                <a:cubicBezTo>
                  <a:pt x="8210222" y="198598"/>
                  <a:pt x="8222927" y="193742"/>
                  <a:pt x="8235980" y="190012"/>
                </a:cubicBezTo>
                <a:cubicBezTo>
                  <a:pt x="8252999" y="185149"/>
                  <a:pt x="8271226" y="184106"/>
                  <a:pt x="8287495" y="177133"/>
                </a:cubicBezTo>
                <a:cubicBezTo>
                  <a:pt x="8301722" y="171036"/>
                  <a:pt x="8311987" y="157661"/>
                  <a:pt x="8326132" y="151375"/>
                </a:cubicBezTo>
                <a:cubicBezTo>
                  <a:pt x="8350943" y="140348"/>
                  <a:pt x="8403405" y="125618"/>
                  <a:pt x="8403405" y="125618"/>
                </a:cubicBezTo>
                <a:cubicBezTo>
                  <a:pt x="8440135" y="129699"/>
                  <a:pt x="8514798" y="129798"/>
                  <a:pt x="8557951" y="151375"/>
                </a:cubicBezTo>
                <a:cubicBezTo>
                  <a:pt x="8571795" y="158297"/>
                  <a:pt x="8583709" y="168547"/>
                  <a:pt x="8596588" y="177133"/>
                </a:cubicBezTo>
                <a:cubicBezTo>
                  <a:pt x="8609610" y="196667"/>
                  <a:pt x="8635225" y="227747"/>
                  <a:pt x="8635225" y="254406"/>
                </a:cubicBezTo>
                <a:cubicBezTo>
                  <a:pt x="8635225" y="274193"/>
                  <a:pt x="8622748" y="343754"/>
                  <a:pt x="8609467" y="370316"/>
                </a:cubicBezTo>
                <a:cubicBezTo>
                  <a:pt x="8602545" y="384160"/>
                  <a:pt x="8590631" y="395109"/>
                  <a:pt x="8583709" y="408953"/>
                </a:cubicBezTo>
                <a:cubicBezTo>
                  <a:pt x="8574470" y="427430"/>
                  <a:pt x="8562078" y="482598"/>
                  <a:pt x="8557951" y="499105"/>
                </a:cubicBezTo>
                <a:cubicBezTo>
                  <a:pt x="8562244" y="546328"/>
                  <a:pt x="8564124" y="593832"/>
                  <a:pt x="8570830" y="640773"/>
                </a:cubicBezTo>
                <a:cubicBezTo>
                  <a:pt x="8572750" y="654212"/>
                  <a:pt x="8575228" y="668809"/>
                  <a:pt x="8583709" y="679409"/>
                </a:cubicBezTo>
                <a:cubicBezTo>
                  <a:pt x="8593379" y="691496"/>
                  <a:pt x="8610455" y="695258"/>
                  <a:pt x="8622346" y="705167"/>
                </a:cubicBezTo>
                <a:cubicBezTo>
                  <a:pt x="8721501" y="787797"/>
                  <a:pt x="8603697" y="705616"/>
                  <a:pt x="8699619" y="769561"/>
                </a:cubicBezTo>
                <a:cubicBezTo>
                  <a:pt x="8708205" y="782440"/>
                  <a:pt x="8718455" y="794353"/>
                  <a:pt x="8725377" y="808198"/>
                </a:cubicBezTo>
                <a:cubicBezTo>
                  <a:pt x="8755937" y="869318"/>
                  <a:pt x="8734303" y="934434"/>
                  <a:pt x="8725377" y="1001381"/>
                </a:cubicBezTo>
                <a:cubicBezTo>
                  <a:pt x="8723583" y="1014838"/>
                  <a:pt x="8720979" y="1029417"/>
                  <a:pt x="8712498" y="1040018"/>
                </a:cubicBezTo>
                <a:cubicBezTo>
                  <a:pt x="8690264" y="1067810"/>
                  <a:pt x="8653278" y="1070921"/>
                  <a:pt x="8622346" y="1078654"/>
                </a:cubicBezTo>
                <a:cubicBezTo>
                  <a:pt x="8588002" y="1070068"/>
                  <a:pt x="8553468" y="1062210"/>
                  <a:pt x="8519315" y="1052896"/>
                </a:cubicBezTo>
                <a:cubicBezTo>
                  <a:pt x="8506218" y="1049324"/>
                  <a:pt x="8493731" y="1043747"/>
                  <a:pt x="8480678" y="1040018"/>
                </a:cubicBezTo>
                <a:cubicBezTo>
                  <a:pt x="8463659" y="1035156"/>
                  <a:pt x="8446335" y="1031432"/>
                  <a:pt x="8429163" y="1027139"/>
                </a:cubicBezTo>
                <a:cubicBezTo>
                  <a:pt x="8424870" y="1014260"/>
                  <a:pt x="8416284" y="1002078"/>
                  <a:pt x="8416284" y="988502"/>
                </a:cubicBezTo>
                <a:cubicBezTo>
                  <a:pt x="8416284" y="941085"/>
                  <a:pt x="8420923" y="893531"/>
                  <a:pt x="8429163" y="846835"/>
                </a:cubicBezTo>
                <a:cubicBezTo>
                  <a:pt x="8433881" y="820097"/>
                  <a:pt x="8446334" y="795319"/>
                  <a:pt x="8454920" y="769561"/>
                </a:cubicBezTo>
                <a:cubicBezTo>
                  <a:pt x="8465818" y="736865"/>
                  <a:pt x="8487110" y="661702"/>
                  <a:pt x="8519315" y="653651"/>
                </a:cubicBezTo>
                <a:cubicBezTo>
                  <a:pt x="8584000" y="637481"/>
                  <a:pt x="8554038" y="646370"/>
                  <a:pt x="8609467" y="627894"/>
                </a:cubicBezTo>
                <a:cubicBezTo>
                  <a:pt x="8622346" y="632187"/>
                  <a:pt x="8638505" y="631174"/>
                  <a:pt x="8648104" y="640773"/>
                </a:cubicBezTo>
                <a:cubicBezTo>
                  <a:pt x="8685000" y="677669"/>
                  <a:pt x="8699542" y="711337"/>
                  <a:pt x="8712498" y="756682"/>
                </a:cubicBezTo>
                <a:cubicBezTo>
                  <a:pt x="8717361" y="773701"/>
                  <a:pt x="8721084" y="791026"/>
                  <a:pt x="8725377" y="808198"/>
                </a:cubicBezTo>
                <a:cubicBezTo>
                  <a:pt x="8724305" y="840355"/>
                  <a:pt x="8724206" y="1262470"/>
                  <a:pt x="8686740" y="1374868"/>
                </a:cubicBezTo>
                <a:cubicBezTo>
                  <a:pt x="8645283" y="1499240"/>
                  <a:pt x="8711761" y="1305874"/>
                  <a:pt x="8648104" y="1465020"/>
                </a:cubicBezTo>
                <a:cubicBezTo>
                  <a:pt x="8638020" y="1490229"/>
                  <a:pt x="8630932" y="1516536"/>
                  <a:pt x="8622346" y="1542294"/>
                </a:cubicBezTo>
                <a:lnTo>
                  <a:pt x="8609467" y="1580930"/>
                </a:lnTo>
                <a:lnTo>
                  <a:pt x="8596588" y="1619567"/>
                </a:lnTo>
                <a:cubicBezTo>
                  <a:pt x="8600881" y="1688254"/>
                  <a:pt x="8598733" y="1757650"/>
                  <a:pt x="8609467" y="1825629"/>
                </a:cubicBezTo>
                <a:cubicBezTo>
                  <a:pt x="8616309" y="1868959"/>
                  <a:pt x="8694524" y="1897807"/>
                  <a:pt x="8712498" y="1915781"/>
                </a:cubicBezTo>
                <a:cubicBezTo>
                  <a:pt x="8740981" y="1944264"/>
                  <a:pt x="8758962" y="1957193"/>
                  <a:pt x="8776892" y="1993054"/>
                </a:cubicBezTo>
                <a:cubicBezTo>
                  <a:pt x="8782963" y="2005196"/>
                  <a:pt x="8785478" y="2018812"/>
                  <a:pt x="8789771" y="2031691"/>
                </a:cubicBezTo>
                <a:cubicBezTo>
                  <a:pt x="8787600" y="2051229"/>
                  <a:pt x="8793511" y="2159752"/>
                  <a:pt x="8751135" y="2186237"/>
                </a:cubicBezTo>
                <a:cubicBezTo>
                  <a:pt x="8728111" y="2200627"/>
                  <a:pt x="8673861" y="2211995"/>
                  <a:pt x="8673861" y="2211995"/>
                </a:cubicBezTo>
                <a:cubicBezTo>
                  <a:pt x="8660982" y="2207702"/>
                  <a:pt x="8641818" y="2210983"/>
                  <a:pt x="8635225" y="2199116"/>
                </a:cubicBezTo>
                <a:cubicBezTo>
                  <a:pt x="8618033" y="2168170"/>
                  <a:pt x="8609467" y="2096085"/>
                  <a:pt x="8609467" y="2096085"/>
                </a:cubicBezTo>
                <a:cubicBezTo>
                  <a:pt x="8613760" y="2035984"/>
                  <a:pt x="8601755" y="1972408"/>
                  <a:pt x="8622346" y="1915781"/>
                </a:cubicBezTo>
                <a:cubicBezTo>
                  <a:pt x="8628570" y="1898664"/>
                  <a:pt x="8650879" y="1939263"/>
                  <a:pt x="8660982" y="1954418"/>
                </a:cubicBezTo>
                <a:cubicBezTo>
                  <a:pt x="8668512" y="1965713"/>
                  <a:pt x="8669568" y="1980175"/>
                  <a:pt x="8673861" y="1993054"/>
                </a:cubicBezTo>
                <a:cubicBezTo>
                  <a:pt x="8678154" y="2203409"/>
                  <a:pt x="8678654" y="2413876"/>
                  <a:pt x="8686740" y="2624119"/>
                </a:cubicBezTo>
                <a:cubicBezTo>
                  <a:pt x="8687262" y="2637685"/>
                  <a:pt x="8695889" y="2649703"/>
                  <a:pt x="8699619" y="2662756"/>
                </a:cubicBezTo>
                <a:cubicBezTo>
                  <a:pt x="8704482" y="2679775"/>
                  <a:pt x="8705525" y="2698002"/>
                  <a:pt x="8712498" y="2714271"/>
                </a:cubicBezTo>
                <a:cubicBezTo>
                  <a:pt x="8718595" y="2728498"/>
                  <a:pt x="8730052" y="2739782"/>
                  <a:pt x="8738256" y="2752908"/>
                </a:cubicBezTo>
                <a:cubicBezTo>
                  <a:pt x="8751523" y="2774135"/>
                  <a:pt x="8761041" y="2797928"/>
                  <a:pt x="8776892" y="2817302"/>
                </a:cubicBezTo>
                <a:cubicBezTo>
                  <a:pt x="8799959" y="2845495"/>
                  <a:pt x="8833959" y="2864266"/>
                  <a:pt x="8854165" y="2894575"/>
                </a:cubicBezTo>
                <a:lnTo>
                  <a:pt x="8905681" y="2971849"/>
                </a:lnTo>
                <a:cubicBezTo>
                  <a:pt x="8909962" y="2993253"/>
                  <a:pt x="8933629" y="3063803"/>
                  <a:pt x="8905681" y="3087758"/>
                </a:cubicBezTo>
                <a:cubicBezTo>
                  <a:pt x="8885066" y="3105428"/>
                  <a:pt x="8853617" y="3103432"/>
                  <a:pt x="8828408" y="3113516"/>
                </a:cubicBezTo>
                <a:cubicBezTo>
                  <a:pt x="8736628" y="3150228"/>
                  <a:pt x="8815803" y="3126239"/>
                  <a:pt x="8725377" y="3177911"/>
                </a:cubicBezTo>
                <a:cubicBezTo>
                  <a:pt x="8713590" y="3184646"/>
                  <a:pt x="8699619" y="3186496"/>
                  <a:pt x="8686740" y="3190789"/>
                </a:cubicBezTo>
                <a:cubicBezTo>
                  <a:pt x="8673861" y="3186496"/>
                  <a:pt x="8657703" y="3187510"/>
                  <a:pt x="8648104" y="3177911"/>
                </a:cubicBezTo>
                <a:cubicBezTo>
                  <a:pt x="8638505" y="3168312"/>
                  <a:pt x="8640573" y="3151752"/>
                  <a:pt x="8635225" y="3139274"/>
                </a:cubicBezTo>
                <a:cubicBezTo>
                  <a:pt x="8627662" y="3121627"/>
                  <a:pt x="8618992" y="3104427"/>
                  <a:pt x="8609467" y="3087758"/>
                </a:cubicBezTo>
                <a:cubicBezTo>
                  <a:pt x="8601788" y="3074319"/>
                  <a:pt x="8590631" y="3062966"/>
                  <a:pt x="8583709" y="3049122"/>
                </a:cubicBezTo>
                <a:cubicBezTo>
                  <a:pt x="8554105" y="2989914"/>
                  <a:pt x="8561470" y="2990602"/>
                  <a:pt x="8545073" y="2933212"/>
                </a:cubicBezTo>
                <a:cubicBezTo>
                  <a:pt x="8541344" y="2920159"/>
                  <a:pt x="8536487" y="2907454"/>
                  <a:pt x="8532194" y="2894575"/>
                </a:cubicBezTo>
                <a:cubicBezTo>
                  <a:pt x="8536487" y="2774372"/>
                  <a:pt x="8537570" y="2654012"/>
                  <a:pt x="8545073" y="2533967"/>
                </a:cubicBezTo>
                <a:cubicBezTo>
                  <a:pt x="8546177" y="2516301"/>
                  <a:pt x="8557951" y="2500151"/>
                  <a:pt x="8557951" y="2482451"/>
                </a:cubicBezTo>
                <a:cubicBezTo>
                  <a:pt x="8557951" y="2413630"/>
                  <a:pt x="8549366" y="2345076"/>
                  <a:pt x="8545073" y="2276389"/>
                </a:cubicBezTo>
                <a:cubicBezTo>
                  <a:pt x="8461773" y="2331923"/>
                  <a:pt x="8498344" y="2291317"/>
                  <a:pt x="8519315" y="2469573"/>
                </a:cubicBezTo>
                <a:cubicBezTo>
                  <a:pt x="8524260" y="2511601"/>
                  <a:pt x="8549384" y="2575478"/>
                  <a:pt x="8583709" y="2598361"/>
                </a:cubicBezTo>
                <a:lnTo>
                  <a:pt x="8622346" y="2624119"/>
                </a:lnTo>
                <a:cubicBezTo>
                  <a:pt x="8635225" y="2641291"/>
                  <a:pt x="8649606" y="2657433"/>
                  <a:pt x="8660982" y="2675635"/>
                </a:cubicBezTo>
                <a:cubicBezTo>
                  <a:pt x="8671157" y="2691915"/>
                  <a:pt x="8677215" y="2710481"/>
                  <a:pt x="8686740" y="2727150"/>
                </a:cubicBezTo>
                <a:cubicBezTo>
                  <a:pt x="8694420" y="2740589"/>
                  <a:pt x="8703912" y="2752908"/>
                  <a:pt x="8712498" y="2765787"/>
                </a:cubicBezTo>
                <a:cubicBezTo>
                  <a:pt x="8708205" y="2834474"/>
                  <a:pt x="8709828" y="2903789"/>
                  <a:pt x="8699619" y="2971849"/>
                </a:cubicBezTo>
                <a:cubicBezTo>
                  <a:pt x="8696771" y="2990835"/>
                  <a:pt x="8681424" y="3005718"/>
                  <a:pt x="8673861" y="3023364"/>
                </a:cubicBezTo>
                <a:cubicBezTo>
                  <a:pt x="8668513" y="3035842"/>
                  <a:pt x="8664711" y="3048948"/>
                  <a:pt x="8660982" y="3062001"/>
                </a:cubicBezTo>
                <a:cubicBezTo>
                  <a:pt x="8656120" y="3079020"/>
                  <a:pt x="8654319" y="3096943"/>
                  <a:pt x="8648104" y="3113516"/>
                </a:cubicBezTo>
                <a:cubicBezTo>
                  <a:pt x="8641363" y="3131493"/>
                  <a:pt x="8630291" y="3147554"/>
                  <a:pt x="8622346" y="3165032"/>
                </a:cubicBezTo>
                <a:cubicBezTo>
                  <a:pt x="8608817" y="3194796"/>
                  <a:pt x="8594048" y="3224168"/>
                  <a:pt x="8583709" y="3255184"/>
                </a:cubicBezTo>
                <a:cubicBezTo>
                  <a:pt x="8572514" y="3288768"/>
                  <a:pt x="8569145" y="3324631"/>
                  <a:pt x="8557951" y="3358215"/>
                </a:cubicBezTo>
                <a:lnTo>
                  <a:pt x="8545073" y="3396851"/>
                </a:lnTo>
                <a:cubicBezTo>
                  <a:pt x="8549366" y="3435488"/>
                  <a:pt x="8551560" y="3474415"/>
                  <a:pt x="8557951" y="3512761"/>
                </a:cubicBezTo>
                <a:cubicBezTo>
                  <a:pt x="8566043" y="3561317"/>
                  <a:pt x="8574338" y="3545536"/>
                  <a:pt x="8596588" y="3590035"/>
                </a:cubicBezTo>
                <a:cubicBezTo>
                  <a:pt x="8602659" y="3602177"/>
                  <a:pt x="8602874" y="3616804"/>
                  <a:pt x="8609467" y="3628671"/>
                </a:cubicBezTo>
                <a:cubicBezTo>
                  <a:pt x="8624501" y="3655732"/>
                  <a:pt x="8639092" y="3684054"/>
                  <a:pt x="8660982" y="3705944"/>
                </a:cubicBezTo>
                <a:cubicBezTo>
                  <a:pt x="8710564" y="3755526"/>
                  <a:pt x="8689516" y="3729426"/>
                  <a:pt x="8725377" y="3783218"/>
                </a:cubicBezTo>
                <a:cubicBezTo>
                  <a:pt x="8716791" y="3808976"/>
                  <a:pt x="8696251" y="3833550"/>
                  <a:pt x="8699619" y="3860491"/>
                </a:cubicBezTo>
                <a:cubicBezTo>
                  <a:pt x="8715213" y="3985243"/>
                  <a:pt x="8705710" y="3929583"/>
                  <a:pt x="8725377" y="4027916"/>
                </a:cubicBezTo>
                <a:lnTo>
                  <a:pt x="8673861" y="4182463"/>
                </a:lnTo>
                <a:lnTo>
                  <a:pt x="8660982" y="4221099"/>
                </a:lnTo>
                <a:lnTo>
                  <a:pt x="8648104" y="4259736"/>
                </a:lnTo>
                <a:cubicBezTo>
                  <a:pt x="8650130" y="4275947"/>
                  <a:pt x="8678696" y="4431068"/>
                  <a:pt x="8648104" y="4452919"/>
                </a:cubicBezTo>
                <a:cubicBezTo>
                  <a:pt x="8626010" y="4468700"/>
                  <a:pt x="8570830" y="4427161"/>
                  <a:pt x="8570830" y="4427161"/>
                </a:cubicBezTo>
                <a:cubicBezTo>
                  <a:pt x="8566537" y="4409989"/>
                  <a:pt x="8560642" y="4393140"/>
                  <a:pt x="8557951" y="4375646"/>
                </a:cubicBezTo>
                <a:cubicBezTo>
                  <a:pt x="8544380" y="4287434"/>
                  <a:pt x="8537517" y="4126483"/>
                  <a:pt x="8519315" y="4053674"/>
                </a:cubicBezTo>
                <a:lnTo>
                  <a:pt x="8493557" y="3950643"/>
                </a:lnTo>
                <a:lnTo>
                  <a:pt x="8480678" y="3899127"/>
                </a:lnTo>
                <a:cubicBezTo>
                  <a:pt x="8483136" y="3867174"/>
                  <a:pt x="8478637" y="3748663"/>
                  <a:pt x="8506436" y="3693065"/>
                </a:cubicBezTo>
                <a:cubicBezTo>
                  <a:pt x="8513358" y="3679221"/>
                  <a:pt x="8523608" y="3667308"/>
                  <a:pt x="8532194" y="3654429"/>
                </a:cubicBezTo>
                <a:cubicBezTo>
                  <a:pt x="8536487" y="3641550"/>
                  <a:pt x="8531497" y="3615792"/>
                  <a:pt x="8545073" y="3615792"/>
                </a:cubicBezTo>
                <a:cubicBezTo>
                  <a:pt x="8561715" y="3615792"/>
                  <a:pt x="8580533" y="3683538"/>
                  <a:pt x="8583709" y="3693065"/>
                </a:cubicBezTo>
                <a:cubicBezTo>
                  <a:pt x="8587832" y="3738415"/>
                  <a:pt x="8601416" y="3898310"/>
                  <a:pt x="8609467" y="3950643"/>
                </a:cubicBezTo>
                <a:cubicBezTo>
                  <a:pt x="8612158" y="3968137"/>
                  <a:pt x="8619180" y="3984743"/>
                  <a:pt x="8622346" y="4002158"/>
                </a:cubicBezTo>
                <a:cubicBezTo>
                  <a:pt x="8627776" y="4032024"/>
                  <a:pt x="8628399" y="4062732"/>
                  <a:pt x="8635225" y="4092311"/>
                </a:cubicBezTo>
                <a:cubicBezTo>
                  <a:pt x="8641330" y="4118767"/>
                  <a:pt x="8654397" y="4143244"/>
                  <a:pt x="8660982" y="4169584"/>
                </a:cubicBezTo>
                <a:cubicBezTo>
                  <a:pt x="8677154" y="4234269"/>
                  <a:pt x="8668264" y="4204307"/>
                  <a:pt x="8686740" y="4259736"/>
                </a:cubicBezTo>
                <a:cubicBezTo>
                  <a:pt x="8627176" y="4438427"/>
                  <a:pt x="8698632" y="4251208"/>
                  <a:pt x="8622346" y="4388525"/>
                </a:cubicBezTo>
                <a:cubicBezTo>
                  <a:pt x="8611119" y="4408734"/>
                  <a:pt x="8604705" y="4431273"/>
                  <a:pt x="8596588" y="4452919"/>
                </a:cubicBezTo>
                <a:cubicBezTo>
                  <a:pt x="8582731" y="4489870"/>
                  <a:pt x="8580979" y="4502478"/>
                  <a:pt x="8570830" y="4543071"/>
                </a:cubicBezTo>
                <a:cubicBezTo>
                  <a:pt x="8575123" y="4603172"/>
                  <a:pt x="8576669" y="4663533"/>
                  <a:pt x="8583709" y="4723375"/>
                </a:cubicBezTo>
                <a:cubicBezTo>
                  <a:pt x="8585295" y="4736858"/>
                  <a:pt x="8591240" y="4749534"/>
                  <a:pt x="8596588" y="4762012"/>
                </a:cubicBezTo>
                <a:cubicBezTo>
                  <a:pt x="8616195" y="4807762"/>
                  <a:pt x="8622237" y="4813363"/>
                  <a:pt x="8648104" y="4852164"/>
                </a:cubicBezTo>
                <a:cubicBezTo>
                  <a:pt x="8656690" y="4877922"/>
                  <a:pt x="8682447" y="4903679"/>
                  <a:pt x="8673861" y="4929437"/>
                </a:cubicBezTo>
                <a:cubicBezTo>
                  <a:pt x="8651193" y="4997442"/>
                  <a:pt x="8668512" y="4956779"/>
                  <a:pt x="8609467" y="5045347"/>
                </a:cubicBezTo>
                <a:cubicBezTo>
                  <a:pt x="8600881" y="5058226"/>
                  <a:pt x="8588604" y="5069300"/>
                  <a:pt x="8583709" y="5083984"/>
                </a:cubicBezTo>
                <a:cubicBezTo>
                  <a:pt x="8575123" y="5109742"/>
                  <a:pt x="8570093" y="5136972"/>
                  <a:pt x="8557951" y="5161257"/>
                </a:cubicBezTo>
                <a:cubicBezTo>
                  <a:pt x="8526123" y="5224915"/>
                  <a:pt x="8538265" y="5194560"/>
                  <a:pt x="8519315" y="5251409"/>
                </a:cubicBezTo>
                <a:cubicBezTo>
                  <a:pt x="8520151" y="5258931"/>
                  <a:pt x="8529139" y="5386967"/>
                  <a:pt x="8545073" y="5418835"/>
                </a:cubicBezTo>
                <a:cubicBezTo>
                  <a:pt x="8558917" y="5446524"/>
                  <a:pt x="8579416" y="5470350"/>
                  <a:pt x="8596588" y="5496108"/>
                </a:cubicBezTo>
                <a:lnTo>
                  <a:pt x="8622346" y="5534744"/>
                </a:lnTo>
                <a:cubicBezTo>
                  <a:pt x="8651766" y="5623004"/>
                  <a:pt x="8660756" y="5612928"/>
                  <a:pt x="8635225" y="5715049"/>
                </a:cubicBezTo>
                <a:cubicBezTo>
                  <a:pt x="8630569" y="5733674"/>
                  <a:pt x="8618992" y="5749895"/>
                  <a:pt x="8609467" y="5766564"/>
                </a:cubicBezTo>
                <a:cubicBezTo>
                  <a:pt x="8601787" y="5780003"/>
                  <a:pt x="8589996" y="5791056"/>
                  <a:pt x="8583709" y="5805201"/>
                </a:cubicBezTo>
                <a:cubicBezTo>
                  <a:pt x="8572682" y="5830012"/>
                  <a:pt x="8557951" y="5882474"/>
                  <a:pt x="8557951" y="5882474"/>
                </a:cubicBezTo>
                <a:cubicBezTo>
                  <a:pt x="8562244" y="5895353"/>
                  <a:pt x="8557518" y="5923773"/>
                  <a:pt x="8570830" y="5921111"/>
                </a:cubicBezTo>
                <a:cubicBezTo>
                  <a:pt x="8630060" y="5909265"/>
                  <a:pt x="8615720" y="5865091"/>
                  <a:pt x="8635225" y="5830958"/>
                </a:cubicBezTo>
                <a:cubicBezTo>
                  <a:pt x="8645874" y="5812322"/>
                  <a:pt x="8660982" y="5796615"/>
                  <a:pt x="8673861" y="5779443"/>
                </a:cubicBezTo>
                <a:cubicBezTo>
                  <a:pt x="8678154" y="5762271"/>
                  <a:pt x="8681654" y="5744881"/>
                  <a:pt x="8686740" y="5727927"/>
                </a:cubicBezTo>
                <a:cubicBezTo>
                  <a:pt x="8694542" y="5701921"/>
                  <a:pt x="8712498" y="5650654"/>
                  <a:pt x="8712498" y="5650654"/>
                </a:cubicBezTo>
                <a:cubicBezTo>
                  <a:pt x="8691300" y="5502273"/>
                  <a:pt x="8697432" y="5557099"/>
                  <a:pt x="8712498" y="5624896"/>
                </a:cubicBezTo>
                <a:cubicBezTo>
                  <a:pt x="8716338" y="5642175"/>
                  <a:pt x="8720514" y="5659393"/>
                  <a:pt x="8725377" y="5676412"/>
                </a:cubicBezTo>
                <a:cubicBezTo>
                  <a:pt x="8729107" y="5689465"/>
                  <a:pt x="8735311" y="5701797"/>
                  <a:pt x="8738256" y="5715049"/>
                </a:cubicBezTo>
                <a:cubicBezTo>
                  <a:pt x="8743921" y="5740540"/>
                  <a:pt x="8746842" y="5766564"/>
                  <a:pt x="8751135" y="5792322"/>
                </a:cubicBezTo>
                <a:cubicBezTo>
                  <a:pt x="8746842" y="5852423"/>
                  <a:pt x="8747194" y="5913038"/>
                  <a:pt x="8738256" y="5972626"/>
                </a:cubicBezTo>
                <a:cubicBezTo>
                  <a:pt x="8734228" y="5999477"/>
                  <a:pt x="8719083" y="6023559"/>
                  <a:pt x="8712498" y="6049899"/>
                </a:cubicBezTo>
                <a:cubicBezTo>
                  <a:pt x="8705809" y="6076653"/>
                  <a:pt x="8685620" y="6163009"/>
                  <a:pt x="8673861" y="6178688"/>
                </a:cubicBezTo>
                <a:lnTo>
                  <a:pt x="8635225" y="6230204"/>
                </a:lnTo>
                <a:cubicBezTo>
                  <a:pt x="8630932" y="6243083"/>
                  <a:pt x="8627694" y="6256362"/>
                  <a:pt x="8622346" y="6268840"/>
                </a:cubicBezTo>
                <a:cubicBezTo>
                  <a:pt x="8602737" y="6314595"/>
                  <a:pt x="8596700" y="6320188"/>
                  <a:pt x="8570830" y="6358992"/>
                </a:cubicBezTo>
                <a:cubicBezTo>
                  <a:pt x="8566537" y="6414801"/>
                  <a:pt x="8577079" y="6473814"/>
                  <a:pt x="8557951" y="6526418"/>
                </a:cubicBezTo>
                <a:cubicBezTo>
                  <a:pt x="8552661" y="6540964"/>
                  <a:pt x="8533159" y="6507582"/>
                  <a:pt x="8519315" y="6500660"/>
                </a:cubicBezTo>
                <a:cubicBezTo>
                  <a:pt x="8507173" y="6494589"/>
                  <a:pt x="8493389" y="6492548"/>
                  <a:pt x="8480678" y="6487781"/>
                </a:cubicBezTo>
                <a:cubicBezTo>
                  <a:pt x="8363961" y="6444012"/>
                  <a:pt x="8468502" y="6475078"/>
                  <a:pt x="8313253" y="6436265"/>
                </a:cubicBezTo>
                <a:lnTo>
                  <a:pt x="8313253" y="6436265"/>
                </a:lnTo>
                <a:lnTo>
                  <a:pt x="8235980" y="6410508"/>
                </a:lnTo>
                <a:cubicBezTo>
                  <a:pt x="8193050" y="6414801"/>
                  <a:pt x="8149833" y="6416827"/>
                  <a:pt x="8107191" y="6423387"/>
                </a:cubicBezTo>
                <a:cubicBezTo>
                  <a:pt x="8093773" y="6425451"/>
                  <a:pt x="8079850" y="6428735"/>
                  <a:pt x="8068554" y="6436265"/>
                </a:cubicBezTo>
                <a:cubicBezTo>
                  <a:pt x="7940758" y="6521462"/>
                  <a:pt x="7968449" y="6518763"/>
                  <a:pt x="7862492" y="6616570"/>
                </a:cubicBezTo>
                <a:cubicBezTo>
                  <a:pt x="7837855" y="6639312"/>
                  <a:pt x="7810279" y="6658689"/>
                  <a:pt x="7785219" y="6680964"/>
                </a:cubicBezTo>
                <a:cubicBezTo>
                  <a:pt x="7748598" y="6713516"/>
                  <a:pt x="7750723" y="6723970"/>
                  <a:pt x="7707946" y="6745358"/>
                </a:cubicBezTo>
                <a:cubicBezTo>
                  <a:pt x="7689470" y="6754596"/>
                  <a:pt x="7634300" y="6766990"/>
                  <a:pt x="7617794" y="6771116"/>
                </a:cubicBezTo>
                <a:cubicBezTo>
                  <a:pt x="7531935" y="6766823"/>
                  <a:pt x="7445859" y="6765684"/>
                  <a:pt x="7360216" y="6758237"/>
                </a:cubicBezTo>
                <a:cubicBezTo>
                  <a:pt x="7346692" y="6757061"/>
                  <a:pt x="7333447" y="6751951"/>
                  <a:pt x="7321580" y="6745358"/>
                </a:cubicBezTo>
                <a:cubicBezTo>
                  <a:pt x="7294519" y="6730324"/>
                  <a:pt x="7244306" y="6693843"/>
                  <a:pt x="7244306" y="6693843"/>
                </a:cubicBezTo>
                <a:cubicBezTo>
                  <a:pt x="7231427" y="6676671"/>
                  <a:pt x="7220848" y="6657505"/>
                  <a:pt x="7205670" y="6642327"/>
                </a:cubicBezTo>
                <a:cubicBezTo>
                  <a:pt x="7119807" y="6556464"/>
                  <a:pt x="7209966" y="6680970"/>
                  <a:pt x="7141275" y="6577933"/>
                </a:cubicBezTo>
                <a:cubicBezTo>
                  <a:pt x="7145568" y="6535003"/>
                  <a:pt x="7147594" y="6491786"/>
                  <a:pt x="7154154" y="6449144"/>
                </a:cubicBezTo>
                <a:cubicBezTo>
                  <a:pt x="7156218" y="6435727"/>
                  <a:pt x="7157434" y="6420107"/>
                  <a:pt x="7167033" y="6410508"/>
                </a:cubicBezTo>
                <a:cubicBezTo>
                  <a:pt x="7176633" y="6400909"/>
                  <a:pt x="7192791" y="6401922"/>
                  <a:pt x="7205670" y="6397629"/>
                </a:cubicBezTo>
                <a:cubicBezTo>
                  <a:pt x="7218549" y="6389043"/>
                  <a:pt x="7230079" y="6377968"/>
                  <a:pt x="7244306" y="6371871"/>
                </a:cubicBezTo>
                <a:cubicBezTo>
                  <a:pt x="7260219" y="6365051"/>
                  <a:pt x="7348756" y="6348405"/>
                  <a:pt x="7360216" y="6346113"/>
                </a:cubicBezTo>
                <a:cubicBezTo>
                  <a:pt x="7454661" y="6350406"/>
                  <a:pt x="7550295" y="6343449"/>
                  <a:pt x="7643551" y="6358992"/>
                </a:cubicBezTo>
                <a:cubicBezTo>
                  <a:pt x="7737882" y="6374714"/>
                  <a:pt x="7731285" y="6404199"/>
                  <a:pt x="7785219" y="6449144"/>
                </a:cubicBezTo>
                <a:cubicBezTo>
                  <a:pt x="7797110" y="6459053"/>
                  <a:pt x="7811261" y="6465905"/>
                  <a:pt x="7823856" y="6474902"/>
                </a:cubicBezTo>
                <a:cubicBezTo>
                  <a:pt x="7841323" y="6487378"/>
                  <a:pt x="7857904" y="6501063"/>
                  <a:pt x="7875371" y="6513539"/>
                </a:cubicBezTo>
                <a:cubicBezTo>
                  <a:pt x="7887966" y="6522536"/>
                  <a:pt x="7901413" y="6530299"/>
                  <a:pt x="7914008" y="6539296"/>
                </a:cubicBezTo>
                <a:cubicBezTo>
                  <a:pt x="7931475" y="6551772"/>
                  <a:pt x="7946886" y="6567283"/>
                  <a:pt x="7965523" y="6577933"/>
                </a:cubicBezTo>
                <a:cubicBezTo>
                  <a:pt x="7977310" y="6584668"/>
                  <a:pt x="7991682" y="6585464"/>
                  <a:pt x="8004160" y="6590812"/>
                </a:cubicBezTo>
                <a:cubicBezTo>
                  <a:pt x="8021806" y="6598375"/>
                  <a:pt x="8037699" y="6609829"/>
                  <a:pt x="8055675" y="6616570"/>
                </a:cubicBezTo>
                <a:cubicBezTo>
                  <a:pt x="8086417" y="6628098"/>
                  <a:pt x="8157752" y="6637875"/>
                  <a:pt x="8184464" y="6642327"/>
                </a:cubicBezTo>
                <a:cubicBezTo>
                  <a:pt x="8214515" y="6638034"/>
                  <a:pt x="8246877" y="6641778"/>
                  <a:pt x="8274616" y="6629449"/>
                </a:cubicBezTo>
                <a:cubicBezTo>
                  <a:pt x="8288761" y="6623163"/>
                  <a:pt x="8294087" y="6604957"/>
                  <a:pt x="8300374" y="6590812"/>
                </a:cubicBezTo>
                <a:cubicBezTo>
                  <a:pt x="8311401" y="6566001"/>
                  <a:pt x="8326132" y="6513539"/>
                  <a:pt x="8326132" y="6513539"/>
                </a:cubicBezTo>
                <a:cubicBezTo>
                  <a:pt x="8323102" y="6495361"/>
                  <a:pt x="8306629" y="6371748"/>
                  <a:pt x="8287495" y="6358992"/>
                </a:cubicBezTo>
                <a:lnTo>
                  <a:pt x="8210222" y="6307477"/>
                </a:lnTo>
                <a:cubicBezTo>
                  <a:pt x="8197343" y="6298891"/>
                  <a:pt x="8186269" y="6286614"/>
                  <a:pt x="8171585" y="6281719"/>
                </a:cubicBezTo>
                <a:lnTo>
                  <a:pt x="8094312" y="6255961"/>
                </a:lnTo>
                <a:cubicBezTo>
                  <a:pt x="8047089" y="6260254"/>
                  <a:pt x="7999585" y="6262134"/>
                  <a:pt x="7952644" y="6268840"/>
                </a:cubicBezTo>
                <a:cubicBezTo>
                  <a:pt x="7907326" y="6275314"/>
                  <a:pt x="7916179" y="6287073"/>
                  <a:pt x="7875371" y="6307477"/>
                </a:cubicBezTo>
                <a:cubicBezTo>
                  <a:pt x="7863229" y="6313548"/>
                  <a:pt x="7848877" y="6314285"/>
                  <a:pt x="7836735" y="6320356"/>
                </a:cubicBezTo>
                <a:cubicBezTo>
                  <a:pt x="7822891" y="6327278"/>
                  <a:pt x="7810693" y="6337116"/>
                  <a:pt x="7798098" y="6346113"/>
                </a:cubicBezTo>
                <a:cubicBezTo>
                  <a:pt x="7780631" y="6358589"/>
                  <a:pt x="7766123" y="6375868"/>
                  <a:pt x="7746582" y="6384750"/>
                </a:cubicBezTo>
                <a:cubicBezTo>
                  <a:pt x="7718130" y="6397683"/>
                  <a:pt x="7686301" y="6401317"/>
                  <a:pt x="7656430" y="6410508"/>
                </a:cubicBezTo>
                <a:cubicBezTo>
                  <a:pt x="7630480" y="6418493"/>
                  <a:pt x="7579157" y="6436265"/>
                  <a:pt x="7579157" y="6436265"/>
                </a:cubicBezTo>
                <a:cubicBezTo>
                  <a:pt x="7547131" y="6457616"/>
                  <a:pt x="7526352" y="6473776"/>
                  <a:pt x="7489005" y="6487781"/>
                </a:cubicBezTo>
                <a:cubicBezTo>
                  <a:pt x="7472432" y="6493996"/>
                  <a:pt x="7454661" y="6496367"/>
                  <a:pt x="7437489" y="6500660"/>
                </a:cubicBezTo>
                <a:cubicBezTo>
                  <a:pt x="7329901" y="6554455"/>
                  <a:pt x="7446409" y="6501848"/>
                  <a:pt x="7321580" y="6539296"/>
                </a:cubicBezTo>
                <a:cubicBezTo>
                  <a:pt x="7315770" y="6541039"/>
                  <a:pt x="7237314" y="6574805"/>
                  <a:pt x="7218549" y="6577933"/>
                </a:cubicBezTo>
                <a:cubicBezTo>
                  <a:pt x="7180204" y="6584324"/>
                  <a:pt x="7141123" y="6585314"/>
                  <a:pt x="7102639" y="6590812"/>
                </a:cubicBezTo>
                <a:cubicBezTo>
                  <a:pt x="6991870" y="6606636"/>
                  <a:pt x="7079515" y="6596593"/>
                  <a:pt x="6999608" y="6616570"/>
                </a:cubicBezTo>
                <a:cubicBezTo>
                  <a:pt x="6978372" y="6621879"/>
                  <a:pt x="6956678" y="6625156"/>
                  <a:pt x="6935213" y="6629449"/>
                </a:cubicBezTo>
                <a:lnTo>
                  <a:pt x="6420058" y="6616570"/>
                </a:lnTo>
                <a:cubicBezTo>
                  <a:pt x="6398190" y="6615598"/>
                  <a:pt x="6377256" y="6607290"/>
                  <a:pt x="6355664" y="6603691"/>
                </a:cubicBezTo>
                <a:cubicBezTo>
                  <a:pt x="6268113" y="6589099"/>
                  <a:pt x="6283227" y="6597714"/>
                  <a:pt x="6213996" y="6577933"/>
                </a:cubicBezTo>
                <a:cubicBezTo>
                  <a:pt x="6200943" y="6574204"/>
                  <a:pt x="6188799" y="6566974"/>
                  <a:pt x="6175360" y="6565054"/>
                </a:cubicBezTo>
                <a:cubicBezTo>
                  <a:pt x="6128419" y="6558348"/>
                  <a:pt x="6080915" y="6556468"/>
                  <a:pt x="6033692" y="6552175"/>
                </a:cubicBezTo>
                <a:cubicBezTo>
                  <a:pt x="5904202" y="6487431"/>
                  <a:pt x="6067586" y="6563474"/>
                  <a:pt x="5917782" y="6513539"/>
                </a:cubicBezTo>
                <a:cubicBezTo>
                  <a:pt x="5899569" y="6507468"/>
                  <a:pt x="5884243" y="6494522"/>
                  <a:pt x="5866267" y="6487781"/>
                </a:cubicBezTo>
                <a:cubicBezTo>
                  <a:pt x="5849694" y="6481566"/>
                  <a:pt x="5831705" y="6479988"/>
                  <a:pt x="5814751" y="6474902"/>
                </a:cubicBezTo>
                <a:cubicBezTo>
                  <a:pt x="5788745" y="6467100"/>
                  <a:pt x="5763236" y="6457730"/>
                  <a:pt x="5737478" y="6449144"/>
                </a:cubicBezTo>
                <a:cubicBezTo>
                  <a:pt x="5724599" y="6444851"/>
                  <a:pt x="5712233" y="6438497"/>
                  <a:pt x="5698842" y="6436265"/>
                </a:cubicBezTo>
                <a:lnTo>
                  <a:pt x="5621568" y="6423387"/>
                </a:lnTo>
                <a:cubicBezTo>
                  <a:pt x="5557703" y="6402098"/>
                  <a:pt x="5574315" y="6406538"/>
                  <a:pt x="5479901" y="6384750"/>
                </a:cubicBezTo>
                <a:cubicBezTo>
                  <a:pt x="5378883" y="6361438"/>
                  <a:pt x="5450729" y="6383612"/>
                  <a:pt x="5376870" y="6358992"/>
                </a:cubicBezTo>
                <a:cubicBezTo>
                  <a:pt x="5243788" y="6363285"/>
                  <a:pt x="5110384" y="6361659"/>
                  <a:pt x="4977625" y="6371871"/>
                </a:cubicBezTo>
                <a:cubicBezTo>
                  <a:pt x="4942329" y="6374586"/>
                  <a:pt x="4874594" y="6397629"/>
                  <a:pt x="4874594" y="6397629"/>
                </a:cubicBezTo>
                <a:cubicBezTo>
                  <a:pt x="4861715" y="6406215"/>
                  <a:pt x="4849802" y="6416465"/>
                  <a:pt x="4835957" y="6423387"/>
                </a:cubicBezTo>
                <a:cubicBezTo>
                  <a:pt x="4815280" y="6433726"/>
                  <a:pt x="4791167" y="6436891"/>
                  <a:pt x="4771563" y="6449144"/>
                </a:cubicBezTo>
                <a:cubicBezTo>
                  <a:pt x="4756118" y="6458797"/>
                  <a:pt x="4744108" y="6473404"/>
                  <a:pt x="4732926" y="6487781"/>
                </a:cubicBezTo>
                <a:cubicBezTo>
                  <a:pt x="4681262" y="6554207"/>
                  <a:pt x="4687964" y="6545396"/>
                  <a:pt x="4668532" y="6603691"/>
                </a:cubicBezTo>
                <a:cubicBezTo>
                  <a:pt x="4672825" y="6616570"/>
                  <a:pt x="4670810" y="6633847"/>
                  <a:pt x="4681411" y="6642327"/>
                </a:cubicBezTo>
                <a:cubicBezTo>
                  <a:pt x="4695233" y="6653384"/>
                  <a:pt x="4715363" y="6653011"/>
                  <a:pt x="4732926" y="6655206"/>
                </a:cubicBezTo>
                <a:cubicBezTo>
                  <a:pt x="4784221" y="6661618"/>
                  <a:pt x="4835957" y="6663792"/>
                  <a:pt x="4887473" y="6668085"/>
                </a:cubicBezTo>
                <a:cubicBezTo>
                  <a:pt x="5159571" y="6647154"/>
                  <a:pt x="4973077" y="6670899"/>
                  <a:pt x="5106413" y="6642327"/>
                </a:cubicBezTo>
                <a:cubicBezTo>
                  <a:pt x="5149221" y="6633154"/>
                  <a:pt x="5235202" y="6616570"/>
                  <a:pt x="5235202" y="6616570"/>
                </a:cubicBezTo>
                <a:cubicBezTo>
                  <a:pt x="5252374" y="6607984"/>
                  <a:pt x="5271726" y="6602805"/>
                  <a:pt x="5286718" y="6590812"/>
                </a:cubicBezTo>
                <a:cubicBezTo>
                  <a:pt x="5315163" y="6568056"/>
                  <a:pt x="5338233" y="6539297"/>
                  <a:pt x="5363991" y="6513539"/>
                </a:cubicBezTo>
                <a:cubicBezTo>
                  <a:pt x="5376870" y="6500660"/>
                  <a:pt x="5387473" y="6485005"/>
                  <a:pt x="5402627" y="6474902"/>
                </a:cubicBezTo>
                <a:cubicBezTo>
                  <a:pt x="5540685" y="6382863"/>
                  <a:pt x="5331163" y="6526192"/>
                  <a:pt x="5479901" y="6410508"/>
                </a:cubicBezTo>
                <a:cubicBezTo>
                  <a:pt x="5501947" y="6393361"/>
                  <a:pt x="5573641" y="6344917"/>
                  <a:pt x="5608689" y="6333235"/>
                </a:cubicBezTo>
                <a:cubicBezTo>
                  <a:pt x="5629456" y="6326313"/>
                  <a:pt x="5651619" y="6324649"/>
                  <a:pt x="5673084" y="6320356"/>
                </a:cubicBezTo>
                <a:lnTo>
                  <a:pt x="6368543" y="6346113"/>
                </a:lnTo>
                <a:cubicBezTo>
                  <a:pt x="6433579" y="6349477"/>
                  <a:pt x="6434210" y="6378947"/>
                  <a:pt x="6497332" y="6410508"/>
                </a:cubicBezTo>
                <a:cubicBezTo>
                  <a:pt x="6570935" y="6447309"/>
                  <a:pt x="6562389" y="6441000"/>
                  <a:pt x="6651878" y="6500660"/>
                </a:cubicBezTo>
                <a:cubicBezTo>
                  <a:pt x="6664757" y="6509246"/>
                  <a:pt x="6676886" y="6519080"/>
                  <a:pt x="6690515" y="6526418"/>
                </a:cubicBezTo>
                <a:cubicBezTo>
                  <a:pt x="6732775" y="6549173"/>
                  <a:pt x="6779369" y="6564188"/>
                  <a:pt x="6819304" y="6590812"/>
                </a:cubicBezTo>
                <a:cubicBezTo>
                  <a:pt x="6872668" y="6626389"/>
                  <a:pt x="6842924" y="6612816"/>
                  <a:pt x="6909456" y="6629449"/>
                </a:cubicBezTo>
                <a:cubicBezTo>
                  <a:pt x="6922335" y="6638035"/>
                  <a:pt x="6933865" y="6649109"/>
                  <a:pt x="6948092" y="6655206"/>
                </a:cubicBezTo>
                <a:cubicBezTo>
                  <a:pt x="6964361" y="6662178"/>
                  <a:pt x="6982589" y="6663222"/>
                  <a:pt x="6999608" y="6668085"/>
                </a:cubicBezTo>
                <a:cubicBezTo>
                  <a:pt x="7012661" y="6671814"/>
                  <a:pt x="7025074" y="6677671"/>
                  <a:pt x="7038244" y="6680964"/>
                </a:cubicBezTo>
                <a:lnTo>
                  <a:pt x="7141275" y="6706722"/>
                </a:lnTo>
                <a:cubicBezTo>
                  <a:pt x="7580527" y="6692995"/>
                  <a:pt x="7423012" y="6737306"/>
                  <a:pt x="7630673" y="6668085"/>
                </a:cubicBezTo>
                <a:cubicBezTo>
                  <a:pt x="7643552" y="6663792"/>
                  <a:pt x="7658013" y="6662736"/>
                  <a:pt x="7669309" y="6655206"/>
                </a:cubicBezTo>
                <a:lnTo>
                  <a:pt x="7707946" y="6629449"/>
                </a:lnTo>
                <a:cubicBezTo>
                  <a:pt x="7716532" y="6612277"/>
                  <a:pt x="7732427" y="6597089"/>
                  <a:pt x="7733704" y="6577933"/>
                </a:cubicBezTo>
                <a:cubicBezTo>
                  <a:pt x="7736858" y="6530621"/>
                  <a:pt x="7727531" y="6483206"/>
                  <a:pt x="7720825" y="6436265"/>
                </a:cubicBezTo>
                <a:cubicBezTo>
                  <a:pt x="7718905" y="6422826"/>
                  <a:pt x="7716637" y="6408058"/>
                  <a:pt x="7707946" y="6397629"/>
                </a:cubicBezTo>
                <a:cubicBezTo>
                  <a:pt x="7694204" y="6381139"/>
                  <a:pt x="7673897" y="6371468"/>
                  <a:pt x="7656430" y="6358992"/>
                </a:cubicBezTo>
                <a:cubicBezTo>
                  <a:pt x="7643835" y="6349996"/>
                  <a:pt x="7633037" y="6335925"/>
                  <a:pt x="7617794" y="6333235"/>
                </a:cubicBezTo>
                <a:cubicBezTo>
                  <a:pt x="7558456" y="6322764"/>
                  <a:pt x="7497591" y="6324649"/>
                  <a:pt x="7437489" y="6320356"/>
                </a:cubicBezTo>
                <a:cubicBezTo>
                  <a:pt x="7390267" y="6324649"/>
                  <a:pt x="7342318" y="6323936"/>
                  <a:pt x="7295822" y="6333235"/>
                </a:cubicBezTo>
                <a:cubicBezTo>
                  <a:pt x="7276996" y="6337000"/>
                  <a:pt x="7262282" y="6352251"/>
                  <a:pt x="7244306" y="6358992"/>
                </a:cubicBezTo>
                <a:cubicBezTo>
                  <a:pt x="7227733" y="6365207"/>
                  <a:pt x="7209810" y="6367008"/>
                  <a:pt x="7192791" y="6371871"/>
                </a:cubicBezTo>
                <a:cubicBezTo>
                  <a:pt x="7179738" y="6375601"/>
                  <a:pt x="7167033" y="6380457"/>
                  <a:pt x="7154154" y="6384750"/>
                </a:cubicBezTo>
                <a:cubicBezTo>
                  <a:pt x="7136982" y="6397629"/>
                  <a:pt x="7121276" y="6412738"/>
                  <a:pt x="7102639" y="6423387"/>
                </a:cubicBezTo>
                <a:cubicBezTo>
                  <a:pt x="7090852" y="6430122"/>
                  <a:pt x="7076713" y="6431498"/>
                  <a:pt x="7064002" y="6436265"/>
                </a:cubicBezTo>
                <a:cubicBezTo>
                  <a:pt x="7042356" y="6444382"/>
                  <a:pt x="7021254" y="6453906"/>
                  <a:pt x="6999608" y="6462023"/>
                </a:cubicBezTo>
                <a:cubicBezTo>
                  <a:pt x="6986897" y="6466790"/>
                  <a:pt x="6973113" y="6468831"/>
                  <a:pt x="6960971" y="6474902"/>
                </a:cubicBezTo>
                <a:cubicBezTo>
                  <a:pt x="6938582" y="6486097"/>
                  <a:pt x="6919585" y="6503678"/>
                  <a:pt x="6896577" y="6513539"/>
                </a:cubicBezTo>
                <a:cubicBezTo>
                  <a:pt x="6802083" y="6554036"/>
                  <a:pt x="6797930" y="6546908"/>
                  <a:pt x="6716273" y="6565054"/>
                </a:cubicBezTo>
                <a:cubicBezTo>
                  <a:pt x="6698994" y="6568894"/>
                  <a:pt x="6682302" y="6575594"/>
                  <a:pt x="6664757" y="6577933"/>
                </a:cubicBezTo>
                <a:cubicBezTo>
                  <a:pt x="6558981" y="6592037"/>
                  <a:pt x="6368497" y="6598949"/>
                  <a:pt x="6278391" y="6603691"/>
                </a:cubicBezTo>
                <a:lnTo>
                  <a:pt x="6201118" y="6616570"/>
                </a:lnTo>
                <a:cubicBezTo>
                  <a:pt x="6111034" y="6629916"/>
                  <a:pt x="6020489" y="6640234"/>
                  <a:pt x="5930661" y="6655206"/>
                </a:cubicBezTo>
                <a:cubicBezTo>
                  <a:pt x="5904903" y="6659499"/>
                  <a:pt x="5879418" y="6666003"/>
                  <a:pt x="5853388" y="6668085"/>
                </a:cubicBezTo>
                <a:cubicBezTo>
                  <a:pt x="5771969" y="6674599"/>
                  <a:pt x="5690255" y="6676671"/>
                  <a:pt x="5608689" y="6680964"/>
                </a:cubicBezTo>
                <a:cubicBezTo>
                  <a:pt x="5518537" y="6672378"/>
                  <a:pt x="5427561" y="6670094"/>
                  <a:pt x="5338233" y="6655206"/>
                </a:cubicBezTo>
                <a:cubicBezTo>
                  <a:pt x="5312475" y="6650913"/>
                  <a:pt x="5286894" y="6645378"/>
                  <a:pt x="5260960" y="6642327"/>
                </a:cubicBezTo>
                <a:cubicBezTo>
                  <a:pt x="5213867" y="6636787"/>
                  <a:pt x="5166311" y="6635582"/>
                  <a:pt x="5119292" y="6629449"/>
                </a:cubicBezTo>
                <a:cubicBezTo>
                  <a:pt x="5067505" y="6622694"/>
                  <a:pt x="5016447" y="6611077"/>
                  <a:pt x="4964746" y="6603691"/>
                </a:cubicBezTo>
                <a:cubicBezTo>
                  <a:pt x="4904645" y="6595105"/>
                  <a:pt x="4843975" y="6589840"/>
                  <a:pt x="4784442" y="6577933"/>
                </a:cubicBezTo>
                <a:cubicBezTo>
                  <a:pt x="4637289" y="6548502"/>
                  <a:pt x="4818982" y="6585903"/>
                  <a:pt x="4617016" y="6539296"/>
                </a:cubicBezTo>
                <a:cubicBezTo>
                  <a:pt x="4527263" y="6518584"/>
                  <a:pt x="4573919" y="6533253"/>
                  <a:pt x="4475349" y="6513539"/>
                </a:cubicBezTo>
                <a:cubicBezTo>
                  <a:pt x="4457992" y="6510068"/>
                  <a:pt x="4441112" y="6504500"/>
                  <a:pt x="4423833" y="6500660"/>
                </a:cubicBezTo>
                <a:cubicBezTo>
                  <a:pt x="4402465" y="6495911"/>
                  <a:pt x="4380807" y="6492530"/>
                  <a:pt x="4359439" y="6487781"/>
                </a:cubicBezTo>
                <a:cubicBezTo>
                  <a:pt x="4332440" y="6481781"/>
                  <a:pt x="4246704" y="6459846"/>
                  <a:pt x="4230650" y="6449144"/>
                </a:cubicBezTo>
                <a:cubicBezTo>
                  <a:pt x="4217771" y="6440558"/>
                  <a:pt x="4206839" y="6427835"/>
                  <a:pt x="4192013" y="6423387"/>
                </a:cubicBezTo>
                <a:cubicBezTo>
                  <a:pt x="4162937" y="6414664"/>
                  <a:pt x="4131727" y="6415938"/>
                  <a:pt x="4101861" y="6410508"/>
                </a:cubicBezTo>
                <a:cubicBezTo>
                  <a:pt x="4084446" y="6407342"/>
                  <a:pt x="4067625" y="6401469"/>
                  <a:pt x="4050346" y="6397629"/>
                </a:cubicBezTo>
                <a:cubicBezTo>
                  <a:pt x="4028977" y="6392880"/>
                  <a:pt x="4007320" y="6389499"/>
                  <a:pt x="3985951" y="6384750"/>
                </a:cubicBezTo>
                <a:cubicBezTo>
                  <a:pt x="3968672" y="6380910"/>
                  <a:pt x="3951228" y="6377468"/>
                  <a:pt x="3934436" y="6371871"/>
                </a:cubicBezTo>
                <a:cubicBezTo>
                  <a:pt x="3914359" y="6365178"/>
                  <a:pt x="3858549" y="6339267"/>
                  <a:pt x="3831405" y="6333235"/>
                </a:cubicBezTo>
                <a:cubicBezTo>
                  <a:pt x="3805914" y="6327570"/>
                  <a:pt x="3779623" y="6326021"/>
                  <a:pt x="3754132" y="6320356"/>
                </a:cubicBezTo>
                <a:cubicBezTo>
                  <a:pt x="3740880" y="6317411"/>
                  <a:pt x="3728747" y="6310422"/>
                  <a:pt x="3715495" y="6307477"/>
                </a:cubicBezTo>
                <a:cubicBezTo>
                  <a:pt x="3690004" y="6301812"/>
                  <a:pt x="3663980" y="6298891"/>
                  <a:pt x="3638222" y="6294598"/>
                </a:cubicBezTo>
                <a:cubicBezTo>
                  <a:pt x="3578121" y="6298891"/>
                  <a:pt x="3517804" y="6300823"/>
                  <a:pt x="3457918" y="6307477"/>
                </a:cubicBezTo>
                <a:cubicBezTo>
                  <a:pt x="3404494" y="6313413"/>
                  <a:pt x="3404102" y="6325021"/>
                  <a:pt x="3354887" y="6346113"/>
                </a:cubicBezTo>
                <a:cubicBezTo>
                  <a:pt x="3314534" y="6363407"/>
                  <a:pt x="3285290" y="6364152"/>
                  <a:pt x="3238977" y="6371871"/>
                </a:cubicBezTo>
                <a:cubicBezTo>
                  <a:pt x="3148369" y="6432276"/>
                  <a:pt x="3263258" y="6362767"/>
                  <a:pt x="3135946" y="6410508"/>
                </a:cubicBezTo>
                <a:cubicBezTo>
                  <a:pt x="3121453" y="6415943"/>
                  <a:pt x="3111153" y="6429343"/>
                  <a:pt x="3097309" y="6436265"/>
                </a:cubicBezTo>
                <a:cubicBezTo>
                  <a:pt x="2990675" y="6489581"/>
                  <a:pt x="3130756" y="6401088"/>
                  <a:pt x="3020036" y="6474902"/>
                </a:cubicBezTo>
                <a:cubicBezTo>
                  <a:pt x="2988681" y="6568967"/>
                  <a:pt x="2987693" y="6525835"/>
                  <a:pt x="3007157" y="6603691"/>
                </a:cubicBezTo>
                <a:cubicBezTo>
                  <a:pt x="3069719" y="6595871"/>
                  <a:pt x="3115581" y="6592683"/>
                  <a:pt x="3174582" y="6577933"/>
                </a:cubicBezTo>
                <a:cubicBezTo>
                  <a:pt x="3187752" y="6574640"/>
                  <a:pt x="3201077" y="6571125"/>
                  <a:pt x="3213219" y="6565054"/>
                </a:cubicBezTo>
                <a:cubicBezTo>
                  <a:pt x="3227064" y="6558132"/>
                  <a:pt x="3238977" y="6547882"/>
                  <a:pt x="3251856" y="6539296"/>
                </a:cubicBezTo>
                <a:cubicBezTo>
                  <a:pt x="3256149" y="6526417"/>
                  <a:pt x="3257205" y="6511955"/>
                  <a:pt x="3264735" y="6500660"/>
                </a:cubicBezTo>
                <a:cubicBezTo>
                  <a:pt x="3292955" y="6458329"/>
                  <a:pt x="3306370" y="6465964"/>
                  <a:pt x="3342008" y="6436265"/>
                </a:cubicBezTo>
                <a:cubicBezTo>
                  <a:pt x="3356000" y="6424605"/>
                  <a:pt x="3365490" y="6407732"/>
                  <a:pt x="3380644" y="6397629"/>
                </a:cubicBezTo>
                <a:cubicBezTo>
                  <a:pt x="3391940" y="6390099"/>
                  <a:pt x="3406228" y="6388480"/>
                  <a:pt x="3419281" y="6384750"/>
                </a:cubicBezTo>
                <a:cubicBezTo>
                  <a:pt x="3506999" y="6359687"/>
                  <a:pt x="3510383" y="6368826"/>
                  <a:pt x="3638222" y="6358992"/>
                </a:cubicBezTo>
                <a:cubicBezTo>
                  <a:pt x="3767011" y="6363285"/>
                  <a:pt x="3896953" y="6354144"/>
                  <a:pt x="4024588" y="6371871"/>
                </a:cubicBezTo>
                <a:cubicBezTo>
                  <a:pt x="4055251" y="6376130"/>
                  <a:pt x="4072492" y="6413598"/>
                  <a:pt x="4101861" y="6423387"/>
                </a:cubicBezTo>
                <a:lnTo>
                  <a:pt x="4140498" y="6436265"/>
                </a:lnTo>
                <a:cubicBezTo>
                  <a:pt x="4222064" y="6431972"/>
                  <a:pt x="4307056" y="6447169"/>
                  <a:pt x="4385196" y="6423387"/>
                </a:cubicBezTo>
                <a:cubicBezTo>
                  <a:pt x="4414812" y="6414373"/>
                  <a:pt x="4436712" y="6346113"/>
                  <a:pt x="4436712" y="6346113"/>
                </a:cubicBezTo>
                <a:cubicBezTo>
                  <a:pt x="4432419" y="6333234"/>
                  <a:pt x="4431363" y="6318772"/>
                  <a:pt x="4423833" y="6307477"/>
                </a:cubicBezTo>
                <a:cubicBezTo>
                  <a:pt x="4404000" y="6277729"/>
                  <a:pt x="4375069" y="6262088"/>
                  <a:pt x="4346560" y="6243082"/>
                </a:cubicBezTo>
                <a:cubicBezTo>
                  <a:pt x="4325095" y="6247375"/>
                  <a:pt x="4302093" y="6246903"/>
                  <a:pt x="4282165" y="6255961"/>
                </a:cubicBezTo>
                <a:cubicBezTo>
                  <a:pt x="4253983" y="6268771"/>
                  <a:pt x="4232581" y="6293632"/>
                  <a:pt x="4204892" y="6307477"/>
                </a:cubicBezTo>
                <a:cubicBezTo>
                  <a:pt x="4187720" y="6316063"/>
                  <a:pt x="4171023" y="6325672"/>
                  <a:pt x="4153377" y="6333235"/>
                </a:cubicBezTo>
                <a:cubicBezTo>
                  <a:pt x="4111331" y="6351254"/>
                  <a:pt x="4105946" y="6341356"/>
                  <a:pt x="4063225" y="6371871"/>
                </a:cubicBezTo>
                <a:cubicBezTo>
                  <a:pt x="3999997" y="6417034"/>
                  <a:pt x="4052490" y="6409793"/>
                  <a:pt x="3973073" y="6436265"/>
                </a:cubicBezTo>
                <a:cubicBezTo>
                  <a:pt x="3954008" y="6442620"/>
                  <a:pt x="3839703" y="6470361"/>
                  <a:pt x="3805647" y="6474902"/>
                </a:cubicBezTo>
                <a:cubicBezTo>
                  <a:pt x="3762882" y="6480604"/>
                  <a:pt x="3719788" y="6483488"/>
                  <a:pt x="3676858" y="6487781"/>
                </a:cubicBezTo>
                <a:cubicBezTo>
                  <a:pt x="3638222" y="6483488"/>
                  <a:pt x="3599068" y="6482526"/>
                  <a:pt x="3560949" y="6474902"/>
                </a:cubicBezTo>
                <a:cubicBezTo>
                  <a:pt x="3534325" y="6469577"/>
                  <a:pt x="3510016" y="6455729"/>
                  <a:pt x="3483675" y="6449144"/>
                </a:cubicBezTo>
                <a:cubicBezTo>
                  <a:pt x="3449331" y="6440558"/>
                  <a:pt x="3415357" y="6430330"/>
                  <a:pt x="3380644" y="6423387"/>
                </a:cubicBezTo>
                <a:cubicBezTo>
                  <a:pt x="3342850" y="6415828"/>
                  <a:pt x="3312264" y="6412480"/>
                  <a:pt x="3277613" y="6397629"/>
                </a:cubicBezTo>
                <a:cubicBezTo>
                  <a:pt x="3259967" y="6390066"/>
                  <a:pt x="3244074" y="6378612"/>
                  <a:pt x="3226098" y="6371871"/>
                </a:cubicBezTo>
                <a:cubicBezTo>
                  <a:pt x="3058660" y="6309081"/>
                  <a:pt x="3313126" y="6423430"/>
                  <a:pt x="3110188" y="6333235"/>
                </a:cubicBezTo>
                <a:cubicBezTo>
                  <a:pt x="3092644" y="6325438"/>
                  <a:pt x="3074953" y="6317652"/>
                  <a:pt x="3058673" y="6307477"/>
                </a:cubicBezTo>
                <a:cubicBezTo>
                  <a:pt x="3046965" y="6300159"/>
                  <a:pt x="2987382" y="6251465"/>
                  <a:pt x="2968520" y="6243082"/>
                </a:cubicBezTo>
                <a:cubicBezTo>
                  <a:pt x="2943709" y="6232055"/>
                  <a:pt x="2891247" y="6217325"/>
                  <a:pt x="2891247" y="6217325"/>
                </a:cubicBezTo>
                <a:cubicBezTo>
                  <a:pt x="2836369" y="6221898"/>
                  <a:pt x="2756015" y="6216335"/>
                  <a:pt x="2698064" y="6243082"/>
                </a:cubicBezTo>
                <a:cubicBezTo>
                  <a:pt x="2654485" y="6263195"/>
                  <a:pt x="2607673" y="6278679"/>
                  <a:pt x="2569275" y="6307477"/>
                </a:cubicBezTo>
                <a:cubicBezTo>
                  <a:pt x="2506899" y="6354258"/>
                  <a:pt x="2538123" y="6339325"/>
                  <a:pt x="2479123" y="6358992"/>
                </a:cubicBezTo>
                <a:cubicBezTo>
                  <a:pt x="2466244" y="6367578"/>
                  <a:pt x="2454631" y="6378464"/>
                  <a:pt x="2440487" y="6384750"/>
                </a:cubicBezTo>
                <a:cubicBezTo>
                  <a:pt x="2415676" y="6395777"/>
                  <a:pt x="2363213" y="6410508"/>
                  <a:pt x="2363213" y="6410508"/>
                </a:cubicBezTo>
                <a:cubicBezTo>
                  <a:pt x="2303112" y="6406215"/>
                  <a:pt x="2242395" y="6407224"/>
                  <a:pt x="2182909" y="6397629"/>
                </a:cubicBezTo>
                <a:cubicBezTo>
                  <a:pt x="2108892" y="6385691"/>
                  <a:pt x="2036871" y="6363610"/>
                  <a:pt x="1963968" y="6346113"/>
                </a:cubicBezTo>
                <a:cubicBezTo>
                  <a:pt x="1929545" y="6337851"/>
                  <a:pt x="1894975" y="6330081"/>
                  <a:pt x="1860937" y="6320356"/>
                </a:cubicBezTo>
                <a:lnTo>
                  <a:pt x="1680633" y="6268840"/>
                </a:lnTo>
                <a:lnTo>
                  <a:pt x="1551844" y="6230204"/>
                </a:lnTo>
                <a:cubicBezTo>
                  <a:pt x="1502901" y="6197575"/>
                  <a:pt x="1499210" y="6187087"/>
                  <a:pt x="1423056" y="6191567"/>
                </a:cubicBezTo>
                <a:cubicBezTo>
                  <a:pt x="1379352" y="6194138"/>
                  <a:pt x="1294267" y="6217325"/>
                  <a:pt x="1294267" y="6217325"/>
                </a:cubicBezTo>
                <a:cubicBezTo>
                  <a:pt x="1169694" y="6310752"/>
                  <a:pt x="1302450" y="6219672"/>
                  <a:pt x="1204115" y="6268840"/>
                </a:cubicBezTo>
                <a:cubicBezTo>
                  <a:pt x="1181725" y="6280035"/>
                  <a:pt x="1161760" y="6295609"/>
                  <a:pt x="1139720" y="6307477"/>
                </a:cubicBezTo>
                <a:cubicBezTo>
                  <a:pt x="1105912" y="6325681"/>
                  <a:pt x="1067407" y="6335953"/>
                  <a:pt x="1036689" y="6358992"/>
                </a:cubicBezTo>
                <a:cubicBezTo>
                  <a:pt x="1019517" y="6371871"/>
                  <a:pt x="1003811" y="6386979"/>
                  <a:pt x="985174" y="6397629"/>
                </a:cubicBezTo>
                <a:cubicBezTo>
                  <a:pt x="970804" y="6405840"/>
                  <a:pt x="906173" y="6420599"/>
                  <a:pt x="895022" y="6423387"/>
                </a:cubicBezTo>
                <a:cubicBezTo>
                  <a:pt x="758019" y="6395986"/>
                  <a:pt x="911523" y="6432561"/>
                  <a:pt x="727596" y="6358992"/>
                </a:cubicBezTo>
                <a:cubicBezTo>
                  <a:pt x="596142" y="6306411"/>
                  <a:pt x="730585" y="6362256"/>
                  <a:pt x="534413" y="6268840"/>
                </a:cubicBezTo>
                <a:cubicBezTo>
                  <a:pt x="487580" y="6246539"/>
                  <a:pt x="439142" y="6227644"/>
                  <a:pt x="392746" y="6204446"/>
                </a:cubicBezTo>
                <a:cubicBezTo>
                  <a:pt x="338764" y="6177455"/>
                  <a:pt x="337126" y="6174853"/>
                  <a:pt x="276836" y="6152930"/>
                </a:cubicBezTo>
                <a:cubicBezTo>
                  <a:pt x="207861" y="6127848"/>
                  <a:pt x="209546" y="6129669"/>
                  <a:pt x="148047" y="6114294"/>
                </a:cubicBezTo>
                <a:cubicBezTo>
                  <a:pt x="135168" y="6122880"/>
                  <a:pt x="121302" y="6130142"/>
                  <a:pt x="109411" y="6140051"/>
                </a:cubicBezTo>
                <a:cubicBezTo>
                  <a:pt x="66615" y="6175714"/>
                  <a:pt x="36895" y="6223067"/>
                  <a:pt x="6380" y="6268840"/>
                </a:cubicBezTo>
                <a:cubicBezTo>
                  <a:pt x="10673" y="6316063"/>
                  <a:pt x="0" y="6367177"/>
                  <a:pt x="19258" y="6410508"/>
                </a:cubicBezTo>
                <a:cubicBezTo>
                  <a:pt x="32522" y="6440351"/>
                  <a:pt x="121912" y="6513287"/>
                  <a:pt x="160926" y="6539296"/>
                </a:cubicBezTo>
                <a:cubicBezTo>
                  <a:pt x="181754" y="6553181"/>
                  <a:pt x="201795" y="6569378"/>
                  <a:pt x="225320" y="6577933"/>
                </a:cubicBezTo>
                <a:cubicBezTo>
                  <a:pt x="249861" y="6586857"/>
                  <a:pt x="276928" y="6586000"/>
                  <a:pt x="302594" y="6590812"/>
                </a:cubicBezTo>
                <a:cubicBezTo>
                  <a:pt x="345624" y="6598880"/>
                  <a:pt x="431382" y="6616570"/>
                  <a:pt x="431382" y="6616570"/>
                </a:cubicBezTo>
                <a:cubicBezTo>
                  <a:pt x="512948" y="6612277"/>
                  <a:pt x="594737" y="6611086"/>
                  <a:pt x="676081" y="6603691"/>
                </a:cubicBezTo>
                <a:cubicBezTo>
                  <a:pt x="689601" y="6602462"/>
                  <a:pt x="701279" y="6592732"/>
                  <a:pt x="714718" y="6590812"/>
                </a:cubicBezTo>
                <a:cubicBezTo>
                  <a:pt x="791685" y="6579817"/>
                  <a:pt x="946537" y="6565054"/>
                  <a:pt x="946537" y="6565054"/>
                </a:cubicBezTo>
                <a:cubicBezTo>
                  <a:pt x="963709" y="6560761"/>
                  <a:pt x="980745" y="6555884"/>
                  <a:pt x="998053" y="6552175"/>
                </a:cubicBezTo>
                <a:cubicBezTo>
                  <a:pt x="1040861" y="6543002"/>
                  <a:pt x="1126842" y="6526418"/>
                  <a:pt x="1126842" y="6526418"/>
                </a:cubicBezTo>
                <a:cubicBezTo>
                  <a:pt x="1148307" y="6517832"/>
                  <a:pt x="1168140" y="6501664"/>
                  <a:pt x="1191236" y="6500660"/>
                </a:cubicBezTo>
                <a:cubicBezTo>
                  <a:pt x="1268555" y="6497298"/>
                  <a:pt x="1346373" y="6503082"/>
                  <a:pt x="1423056" y="6513539"/>
                </a:cubicBezTo>
                <a:cubicBezTo>
                  <a:pt x="1440113" y="6515865"/>
                  <a:pt x="1532229" y="6574565"/>
                  <a:pt x="1538965" y="6577933"/>
                </a:cubicBezTo>
                <a:cubicBezTo>
                  <a:pt x="1551107" y="6584004"/>
                  <a:pt x="1565124" y="6585464"/>
                  <a:pt x="1577602" y="6590812"/>
                </a:cubicBezTo>
                <a:cubicBezTo>
                  <a:pt x="1714186" y="6649348"/>
                  <a:pt x="1533758" y="6582420"/>
                  <a:pt x="1693512" y="6642327"/>
                </a:cubicBezTo>
                <a:cubicBezTo>
                  <a:pt x="1706223" y="6647094"/>
                  <a:pt x="1718758" y="6652974"/>
                  <a:pt x="1732149" y="6655206"/>
                </a:cubicBezTo>
                <a:cubicBezTo>
                  <a:pt x="1770494" y="6661597"/>
                  <a:pt x="1809422" y="6663792"/>
                  <a:pt x="1848058" y="6668085"/>
                </a:cubicBezTo>
                <a:cubicBezTo>
                  <a:pt x="1873816" y="6676671"/>
                  <a:pt x="1898550" y="6689379"/>
                  <a:pt x="1925332" y="6693843"/>
                </a:cubicBezTo>
                <a:cubicBezTo>
                  <a:pt x="2020064" y="6709632"/>
                  <a:pt x="1977272" y="6700389"/>
                  <a:pt x="2054120" y="6719601"/>
                </a:cubicBezTo>
                <a:cubicBezTo>
                  <a:pt x="2187202" y="6715308"/>
                  <a:pt x="2320419" y="6714108"/>
                  <a:pt x="2453365" y="6706722"/>
                </a:cubicBezTo>
                <a:cubicBezTo>
                  <a:pt x="2514409" y="6703331"/>
                  <a:pt x="2524915" y="6687165"/>
                  <a:pt x="2582154" y="6668085"/>
                </a:cubicBezTo>
                <a:cubicBezTo>
                  <a:pt x="2598946" y="6662488"/>
                  <a:pt x="2616878" y="6660803"/>
                  <a:pt x="2633670" y="6655206"/>
                </a:cubicBezTo>
                <a:cubicBezTo>
                  <a:pt x="2655602" y="6647896"/>
                  <a:pt x="2676938" y="6638838"/>
                  <a:pt x="2698064" y="6629449"/>
                </a:cubicBezTo>
                <a:cubicBezTo>
                  <a:pt x="2715608" y="6621652"/>
                  <a:pt x="2731366" y="6609762"/>
                  <a:pt x="2749580" y="6603691"/>
                </a:cubicBezTo>
                <a:cubicBezTo>
                  <a:pt x="2770346" y="6596769"/>
                  <a:pt x="2792509" y="6595105"/>
                  <a:pt x="2813974" y="6590812"/>
                </a:cubicBezTo>
                <a:cubicBezTo>
                  <a:pt x="2831146" y="6582226"/>
                  <a:pt x="2847945" y="6572851"/>
                  <a:pt x="2865489" y="6565054"/>
                </a:cubicBezTo>
                <a:cubicBezTo>
                  <a:pt x="2886615" y="6555665"/>
                  <a:pt x="2909206" y="6549635"/>
                  <a:pt x="2929884" y="6539296"/>
                </a:cubicBezTo>
                <a:cubicBezTo>
                  <a:pt x="2943728" y="6532374"/>
                  <a:pt x="2954676" y="6520461"/>
                  <a:pt x="2968520" y="6513539"/>
                </a:cubicBezTo>
                <a:cubicBezTo>
                  <a:pt x="2980662" y="6507468"/>
                  <a:pt x="2994446" y="6505427"/>
                  <a:pt x="3007157" y="6500660"/>
                </a:cubicBezTo>
                <a:cubicBezTo>
                  <a:pt x="3028803" y="6492543"/>
                  <a:pt x="3050873" y="6485241"/>
                  <a:pt x="3071551" y="6474902"/>
                </a:cubicBezTo>
                <a:cubicBezTo>
                  <a:pt x="3085395" y="6467980"/>
                  <a:pt x="3096343" y="6456066"/>
                  <a:pt x="3110188" y="6449144"/>
                </a:cubicBezTo>
                <a:cubicBezTo>
                  <a:pt x="3130865" y="6438805"/>
                  <a:pt x="3153456" y="6432776"/>
                  <a:pt x="3174582" y="6423387"/>
                </a:cubicBezTo>
                <a:cubicBezTo>
                  <a:pt x="3192126" y="6415590"/>
                  <a:pt x="3207576" y="6402681"/>
                  <a:pt x="3226098" y="6397629"/>
                </a:cubicBezTo>
                <a:cubicBezTo>
                  <a:pt x="3255384" y="6389642"/>
                  <a:pt x="3286199" y="6389043"/>
                  <a:pt x="3316250" y="6384750"/>
                </a:cubicBezTo>
                <a:cubicBezTo>
                  <a:pt x="3380644" y="6389043"/>
                  <a:pt x="3445544" y="6388502"/>
                  <a:pt x="3509433" y="6397629"/>
                </a:cubicBezTo>
                <a:cubicBezTo>
                  <a:pt x="3568055" y="6406004"/>
                  <a:pt x="3588489" y="6427830"/>
                  <a:pt x="3638222" y="6449144"/>
                </a:cubicBezTo>
                <a:cubicBezTo>
                  <a:pt x="3680260" y="6467160"/>
                  <a:pt x="3685663" y="6457273"/>
                  <a:pt x="3728374" y="6487781"/>
                </a:cubicBezTo>
                <a:cubicBezTo>
                  <a:pt x="3812786" y="6548075"/>
                  <a:pt x="3722769" y="6511671"/>
                  <a:pt x="3805647" y="6539296"/>
                </a:cubicBezTo>
                <a:cubicBezTo>
                  <a:pt x="3818526" y="6552175"/>
                  <a:pt x="3828362" y="6569088"/>
                  <a:pt x="3844284" y="6577933"/>
                </a:cubicBezTo>
                <a:cubicBezTo>
                  <a:pt x="3868018" y="6591119"/>
                  <a:pt x="3897272" y="6591549"/>
                  <a:pt x="3921557" y="6603691"/>
                </a:cubicBezTo>
                <a:cubicBezTo>
                  <a:pt x="3938729" y="6612277"/>
                  <a:pt x="3954551" y="6624398"/>
                  <a:pt x="3973073" y="6629449"/>
                </a:cubicBezTo>
                <a:cubicBezTo>
                  <a:pt x="4002359" y="6637436"/>
                  <a:pt x="4033282" y="6637337"/>
                  <a:pt x="4063225" y="6642327"/>
                </a:cubicBezTo>
                <a:cubicBezTo>
                  <a:pt x="4112270" y="6650501"/>
                  <a:pt x="4132829" y="6656509"/>
                  <a:pt x="4179135" y="6668085"/>
                </a:cubicBezTo>
                <a:cubicBezTo>
                  <a:pt x="4252115" y="6663792"/>
                  <a:pt x="4325332" y="6662480"/>
                  <a:pt x="4398075" y="6655206"/>
                </a:cubicBezTo>
                <a:cubicBezTo>
                  <a:pt x="4411583" y="6653855"/>
                  <a:pt x="4424001" y="6647094"/>
                  <a:pt x="4436712" y="6642327"/>
                </a:cubicBezTo>
                <a:cubicBezTo>
                  <a:pt x="4458358" y="6634210"/>
                  <a:pt x="4479460" y="6624687"/>
                  <a:pt x="4501106" y="6616570"/>
                </a:cubicBezTo>
                <a:cubicBezTo>
                  <a:pt x="4556515" y="6595792"/>
                  <a:pt x="4587062" y="6593176"/>
                  <a:pt x="4655653" y="6577933"/>
                </a:cubicBezTo>
                <a:cubicBezTo>
                  <a:pt x="4735006" y="6525030"/>
                  <a:pt x="4647286" y="6576428"/>
                  <a:pt x="4758684" y="6539296"/>
                </a:cubicBezTo>
                <a:cubicBezTo>
                  <a:pt x="4776897" y="6533225"/>
                  <a:pt x="4791850" y="6519185"/>
                  <a:pt x="4810199" y="6513539"/>
                </a:cubicBezTo>
                <a:cubicBezTo>
                  <a:pt x="4848028" y="6501899"/>
                  <a:pt x="4887712" y="6497380"/>
                  <a:pt x="4926109" y="6487781"/>
                </a:cubicBezTo>
                <a:cubicBezTo>
                  <a:pt x="4939279" y="6484488"/>
                  <a:pt x="4951867" y="6479195"/>
                  <a:pt x="4964746" y="6474902"/>
                </a:cubicBezTo>
                <a:cubicBezTo>
                  <a:pt x="4977625" y="6466316"/>
                  <a:pt x="4989538" y="6456066"/>
                  <a:pt x="5003382" y="6449144"/>
                </a:cubicBezTo>
                <a:cubicBezTo>
                  <a:pt x="5069521" y="6416075"/>
                  <a:pt x="5105138" y="6415756"/>
                  <a:pt x="5183687" y="6397629"/>
                </a:cubicBezTo>
                <a:cubicBezTo>
                  <a:pt x="5200934" y="6393649"/>
                  <a:pt x="5217846" y="6388221"/>
                  <a:pt x="5235202" y="6384750"/>
                </a:cubicBezTo>
                <a:cubicBezTo>
                  <a:pt x="5260808" y="6379629"/>
                  <a:pt x="5286783" y="6376542"/>
                  <a:pt x="5312475" y="6371871"/>
                </a:cubicBezTo>
                <a:cubicBezTo>
                  <a:pt x="5510476" y="6335871"/>
                  <a:pt x="5226444" y="6384063"/>
                  <a:pt x="5454143" y="6346113"/>
                </a:cubicBezTo>
                <a:cubicBezTo>
                  <a:pt x="5565760" y="6354699"/>
                  <a:pt x="5678029" y="6357076"/>
                  <a:pt x="5788994" y="6371871"/>
                </a:cubicBezTo>
                <a:cubicBezTo>
                  <a:pt x="5808024" y="6374408"/>
                  <a:pt x="5822965" y="6389832"/>
                  <a:pt x="5840509" y="6397629"/>
                </a:cubicBezTo>
                <a:cubicBezTo>
                  <a:pt x="5930128" y="6437460"/>
                  <a:pt x="5875562" y="6410774"/>
                  <a:pt x="5943540" y="6436265"/>
                </a:cubicBezTo>
                <a:cubicBezTo>
                  <a:pt x="6065695" y="6482072"/>
                  <a:pt x="5954094" y="6440955"/>
                  <a:pt x="6059450" y="6487781"/>
                </a:cubicBezTo>
                <a:cubicBezTo>
                  <a:pt x="6080576" y="6497170"/>
                  <a:pt x="6102198" y="6505422"/>
                  <a:pt x="6123844" y="6513539"/>
                </a:cubicBezTo>
                <a:cubicBezTo>
                  <a:pt x="6136555" y="6518306"/>
                  <a:pt x="6150003" y="6521070"/>
                  <a:pt x="6162481" y="6526418"/>
                </a:cubicBezTo>
                <a:cubicBezTo>
                  <a:pt x="6180127" y="6533981"/>
                  <a:pt x="6196452" y="6544378"/>
                  <a:pt x="6213996" y="6552175"/>
                </a:cubicBezTo>
                <a:cubicBezTo>
                  <a:pt x="6235122" y="6561564"/>
                  <a:pt x="6257713" y="6567594"/>
                  <a:pt x="6278391" y="6577933"/>
                </a:cubicBezTo>
                <a:cubicBezTo>
                  <a:pt x="6292235" y="6584855"/>
                  <a:pt x="6302343" y="6598796"/>
                  <a:pt x="6317027" y="6603691"/>
                </a:cubicBezTo>
                <a:cubicBezTo>
                  <a:pt x="6341800" y="6611949"/>
                  <a:pt x="6368695" y="6611449"/>
                  <a:pt x="6394301" y="6616570"/>
                </a:cubicBezTo>
                <a:cubicBezTo>
                  <a:pt x="6586387" y="6654987"/>
                  <a:pt x="6258348" y="6598206"/>
                  <a:pt x="6523089" y="6642327"/>
                </a:cubicBezTo>
                <a:lnTo>
                  <a:pt x="7051123" y="6629449"/>
                </a:lnTo>
                <a:cubicBezTo>
                  <a:pt x="7075894" y="6628395"/>
                  <a:pt x="7164902" y="6608762"/>
                  <a:pt x="7192791" y="6603691"/>
                </a:cubicBezTo>
                <a:cubicBezTo>
                  <a:pt x="7218483" y="6599020"/>
                  <a:pt x="7244458" y="6595933"/>
                  <a:pt x="7270064" y="6590812"/>
                </a:cubicBezTo>
                <a:cubicBezTo>
                  <a:pt x="7287421" y="6587341"/>
                  <a:pt x="7304223" y="6581404"/>
                  <a:pt x="7321580" y="6577933"/>
                </a:cubicBezTo>
                <a:cubicBezTo>
                  <a:pt x="7347186" y="6572812"/>
                  <a:pt x="7373247" y="6570175"/>
                  <a:pt x="7398853" y="6565054"/>
                </a:cubicBezTo>
                <a:cubicBezTo>
                  <a:pt x="7416209" y="6561583"/>
                  <a:pt x="7433349" y="6557038"/>
                  <a:pt x="7450368" y="6552175"/>
                </a:cubicBezTo>
                <a:cubicBezTo>
                  <a:pt x="7463421" y="6548445"/>
                  <a:pt x="7475587" y="6541360"/>
                  <a:pt x="7489005" y="6539296"/>
                </a:cubicBezTo>
                <a:cubicBezTo>
                  <a:pt x="7531647" y="6532736"/>
                  <a:pt x="7574864" y="6530711"/>
                  <a:pt x="7617794" y="6526418"/>
                </a:cubicBezTo>
                <a:lnTo>
                  <a:pt x="7720825" y="6500660"/>
                </a:lnTo>
                <a:cubicBezTo>
                  <a:pt x="7737997" y="6496367"/>
                  <a:pt x="7755548" y="6493378"/>
                  <a:pt x="7772340" y="6487781"/>
                </a:cubicBezTo>
                <a:cubicBezTo>
                  <a:pt x="7785219" y="6483488"/>
                  <a:pt x="7797586" y="6477134"/>
                  <a:pt x="7810977" y="6474902"/>
                </a:cubicBezTo>
                <a:cubicBezTo>
                  <a:pt x="7849323" y="6468511"/>
                  <a:pt x="7888250" y="6466316"/>
                  <a:pt x="7926887" y="6462023"/>
                </a:cubicBezTo>
                <a:cubicBezTo>
                  <a:pt x="7961231" y="6453437"/>
                  <a:pt x="7994999" y="6442084"/>
                  <a:pt x="8029918" y="6436265"/>
                </a:cubicBezTo>
                <a:cubicBezTo>
                  <a:pt x="8124650" y="6420477"/>
                  <a:pt x="8081858" y="6429720"/>
                  <a:pt x="8158706" y="6410508"/>
                </a:cubicBezTo>
                <a:cubicBezTo>
                  <a:pt x="8205929" y="6414801"/>
                  <a:pt x="8253433" y="6416681"/>
                  <a:pt x="8300374" y="6423387"/>
                </a:cubicBezTo>
                <a:cubicBezTo>
                  <a:pt x="8313813" y="6425307"/>
                  <a:pt x="8325958" y="6432536"/>
                  <a:pt x="8339011" y="6436265"/>
                </a:cubicBezTo>
                <a:cubicBezTo>
                  <a:pt x="8356030" y="6441127"/>
                  <a:pt x="8373354" y="6444851"/>
                  <a:pt x="8390526" y="6449144"/>
                </a:cubicBezTo>
                <a:cubicBezTo>
                  <a:pt x="8403405" y="6457730"/>
                  <a:pt x="8416568" y="6465905"/>
                  <a:pt x="8429163" y="6474902"/>
                </a:cubicBezTo>
                <a:cubicBezTo>
                  <a:pt x="8446630" y="6487378"/>
                  <a:pt x="8462041" y="6502889"/>
                  <a:pt x="8480678" y="6513539"/>
                </a:cubicBezTo>
                <a:cubicBezTo>
                  <a:pt x="8492465" y="6520274"/>
                  <a:pt x="8506436" y="6522125"/>
                  <a:pt x="8519315" y="6526418"/>
                </a:cubicBezTo>
                <a:cubicBezTo>
                  <a:pt x="8536487" y="6539297"/>
                  <a:pt x="8557089" y="6548564"/>
                  <a:pt x="8570830" y="6565054"/>
                </a:cubicBezTo>
                <a:cubicBezTo>
                  <a:pt x="8623667" y="6628458"/>
                  <a:pt x="8535165" y="6587510"/>
                  <a:pt x="8622346" y="6616570"/>
                </a:cubicBezTo>
                <a:cubicBezTo>
                  <a:pt x="8643811" y="6612277"/>
                  <a:pt x="8666737" y="6612581"/>
                  <a:pt x="8686740" y="6603691"/>
                </a:cubicBezTo>
                <a:cubicBezTo>
                  <a:pt x="8706355" y="6594973"/>
                  <a:pt x="8723817" y="6580937"/>
                  <a:pt x="8738256" y="6565054"/>
                </a:cubicBezTo>
                <a:cubicBezTo>
                  <a:pt x="8814209" y="6481506"/>
                  <a:pt x="8807766" y="6481430"/>
                  <a:pt x="8841287" y="6397629"/>
                </a:cubicBezTo>
                <a:cubicBezTo>
                  <a:pt x="8820356" y="6209255"/>
                  <a:pt x="8842989" y="6339192"/>
                  <a:pt x="8815529" y="6243082"/>
                </a:cubicBezTo>
                <a:cubicBezTo>
                  <a:pt x="8810666" y="6226063"/>
                  <a:pt x="8808865" y="6208140"/>
                  <a:pt x="8802650" y="6191567"/>
                </a:cubicBezTo>
                <a:cubicBezTo>
                  <a:pt x="8795909" y="6173591"/>
                  <a:pt x="8790468" y="6153627"/>
                  <a:pt x="8776892" y="6140051"/>
                </a:cubicBezTo>
                <a:cubicBezTo>
                  <a:pt x="8755002" y="6118161"/>
                  <a:pt x="8721509" y="6110426"/>
                  <a:pt x="8699619" y="6088536"/>
                </a:cubicBezTo>
                <a:cubicBezTo>
                  <a:pt x="8686740" y="6075657"/>
                  <a:pt x="8676137" y="6060002"/>
                  <a:pt x="8660982" y="6049899"/>
                </a:cubicBezTo>
                <a:cubicBezTo>
                  <a:pt x="8649687" y="6042369"/>
                  <a:pt x="8634705" y="6042638"/>
                  <a:pt x="8622346" y="6037020"/>
                </a:cubicBezTo>
                <a:cubicBezTo>
                  <a:pt x="8587390" y="6021131"/>
                  <a:pt x="8519315" y="5985505"/>
                  <a:pt x="8519315" y="5985505"/>
                </a:cubicBezTo>
                <a:cubicBezTo>
                  <a:pt x="8490507" y="5870274"/>
                  <a:pt x="8502366" y="5939790"/>
                  <a:pt x="8519315" y="5727927"/>
                </a:cubicBezTo>
                <a:cubicBezTo>
                  <a:pt x="8522415" y="5689177"/>
                  <a:pt x="8527056" y="5650551"/>
                  <a:pt x="8532194" y="5612018"/>
                </a:cubicBezTo>
                <a:cubicBezTo>
                  <a:pt x="8538518" y="5564587"/>
                  <a:pt x="8545155" y="5528015"/>
                  <a:pt x="8557951" y="5483229"/>
                </a:cubicBezTo>
                <a:cubicBezTo>
                  <a:pt x="8576035" y="5419934"/>
                  <a:pt x="8569374" y="5461838"/>
                  <a:pt x="8596588" y="5380198"/>
                </a:cubicBezTo>
                <a:cubicBezTo>
                  <a:pt x="8604842" y="5355437"/>
                  <a:pt x="8609942" y="5314854"/>
                  <a:pt x="8622346" y="5290046"/>
                </a:cubicBezTo>
                <a:cubicBezTo>
                  <a:pt x="8629268" y="5276202"/>
                  <a:pt x="8639518" y="5264288"/>
                  <a:pt x="8648104" y="5251409"/>
                </a:cubicBezTo>
                <a:cubicBezTo>
                  <a:pt x="8677631" y="5162825"/>
                  <a:pt x="8637245" y="5270412"/>
                  <a:pt x="8699619" y="5161257"/>
                </a:cubicBezTo>
                <a:cubicBezTo>
                  <a:pt x="8706354" y="5149470"/>
                  <a:pt x="8707150" y="5135098"/>
                  <a:pt x="8712498" y="5122620"/>
                </a:cubicBezTo>
                <a:cubicBezTo>
                  <a:pt x="8720061" y="5104974"/>
                  <a:pt x="8731126" y="5088930"/>
                  <a:pt x="8738256" y="5071105"/>
                </a:cubicBezTo>
                <a:cubicBezTo>
                  <a:pt x="8748340" y="5045896"/>
                  <a:pt x="8764013" y="4993832"/>
                  <a:pt x="8764013" y="4993832"/>
                </a:cubicBezTo>
                <a:cubicBezTo>
                  <a:pt x="8760518" y="4972862"/>
                  <a:pt x="8753355" y="4905099"/>
                  <a:pt x="8738256" y="4877922"/>
                </a:cubicBezTo>
                <a:cubicBezTo>
                  <a:pt x="8723222" y="4850861"/>
                  <a:pt x="8686740" y="4800649"/>
                  <a:pt x="8686740" y="4800649"/>
                </a:cubicBezTo>
                <a:cubicBezTo>
                  <a:pt x="8678256" y="4775198"/>
                  <a:pt x="8670799" y="4741531"/>
                  <a:pt x="8648104" y="4723375"/>
                </a:cubicBezTo>
                <a:cubicBezTo>
                  <a:pt x="8637503" y="4714894"/>
                  <a:pt x="8622346" y="4714789"/>
                  <a:pt x="8609467" y="4710496"/>
                </a:cubicBezTo>
                <a:cubicBezTo>
                  <a:pt x="8596588" y="4697617"/>
                  <a:pt x="8582490" y="4685852"/>
                  <a:pt x="8570830" y="4671860"/>
                </a:cubicBezTo>
                <a:cubicBezTo>
                  <a:pt x="8560921" y="4659969"/>
                  <a:pt x="8556018" y="4644168"/>
                  <a:pt x="8545073" y="4633223"/>
                </a:cubicBezTo>
                <a:cubicBezTo>
                  <a:pt x="8534128" y="4622278"/>
                  <a:pt x="8519315" y="4616051"/>
                  <a:pt x="8506436" y="4607465"/>
                </a:cubicBezTo>
                <a:cubicBezTo>
                  <a:pt x="8497850" y="4590293"/>
                  <a:pt x="8488241" y="4573596"/>
                  <a:pt x="8480678" y="4555950"/>
                </a:cubicBezTo>
                <a:cubicBezTo>
                  <a:pt x="8475330" y="4543472"/>
                  <a:pt x="8473870" y="4529455"/>
                  <a:pt x="8467799" y="4517313"/>
                </a:cubicBezTo>
                <a:cubicBezTo>
                  <a:pt x="8460877" y="4503469"/>
                  <a:pt x="8448964" y="4492521"/>
                  <a:pt x="8442042" y="4478677"/>
                </a:cubicBezTo>
                <a:cubicBezTo>
                  <a:pt x="8429639" y="4453871"/>
                  <a:pt x="8424537" y="4413284"/>
                  <a:pt x="8416284" y="4388525"/>
                </a:cubicBezTo>
                <a:cubicBezTo>
                  <a:pt x="8408973" y="4366593"/>
                  <a:pt x="8399112" y="4345595"/>
                  <a:pt x="8390526" y="4324130"/>
                </a:cubicBezTo>
                <a:cubicBezTo>
                  <a:pt x="8392135" y="4299990"/>
                  <a:pt x="8385557" y="4153765"/>
                  <a:pt x="8416284" y="4092311"/>
                </a:cubicBezTo>
                <a:cubicBezTo>
                  <a:pt x="8423206" y="4078467"/>
                  <a:pt x="8433456" y="4066553"/>
                  <a:pt x="8442042" y="4053674"/>
                </a:cubicBezTo>
                <a:cubicBezTo>
                  <a:pt x="8450628" y="4027916"/>
                  <a:pt x="8452738" y="3998992"/>
                  <a:pt x="8467799" y="3976401"/>
                </a:cubicBezTo>
                <a:cubicBezTo>
                  <a:pt x="8476385" y="3963522"/>
                  <a:pt x="8486635" y="3951609"/>
                  <a:pt x="8493557" y="3937764"/>
                </a:cubicBezTo>
                <a:cubicBezTo>
                  <a:pt x="8514507" y="3895864"/>
                  <a:pt x="8495284" y="3897401"/>
                  <a:pt x="8532194" y="3860491"/>
                </a:cubicBezTo>
                <a:cubicBezTo>
                  <a:pt x="8543139" y="3849546"/>
                  <a:pt x="8557951" y="3843319"/>
                  <a:pt x="8570830" y="3834733"/>
                </a:cubicBezTo>
                <a:cubicBezTo>
                  <a:pt x="8579416" y="3808975"/>
                  <a:pt x="8581527" y="3780051"/>
                  <a:pt x="8596588" y="3757460"/>
                </a:cubicBezTo>
                <a:cubicBezTo>
                  <a:pt x="8605174" y="3744581"/>
                  <a:pt x="8615424" y="3732667"/>
                  <a:pt x="8622346" y="3718823"/>
                </a:cubicBezTo>
                <a:cubicBezTo>
                  <a:pt x="8628417" y="3706681"/>
                  <a:pt x="8629607" y="3692546"/>
                  <a:pt x="8635225" y="3680187"/>
                </a:cubicBezTo>
                <a:cubicBezTo>
                  <a:pt x="8651114" y="3645231"/>
                  <a:pt x="8686740" y="3577156"/>
                  <a:pt x="8686740" y="3577156"/>
                </a:cubicBezTo>
                <a:cubicBezTo>
                  <a:pt x="8691033" y="3559984"/>
                  <a:pt x="8694756" y="3542659"/>
                  <a:pt x="8699619" y="3525640"/>
                </a:cubicBezTo>
                <a:cubicBezTo>
                  <a:pt x="8703348" y="3512587"/>
                  <a:pt x="8712498" y="3500579"/>
                  <a:pt x="8712498" y="3487004"/>
                </a:cubicBezTo>
                <a:cubicBezTo>
                  <a:pt x="8712498" y="3458233"/>
                  <a:pt x="8712288" y="3344915"/>
                  <a:pt x="8686740" y="3293820"/>
                </a:cubicBezTo>
                <a:cubicBezTo>
                  <a:pt x="8679818" y="3279976"/>
                  <a:pt x="8672631" y="3265377"/>
                  <a:pt x="8660982" y="3255184"/>
                </a:cubicBezTo>
                <a:cubicBezTo>
                  <a:pt x="8637684" y="3234799"/>
                  <a:pt x="8583709" y="3203668"/>
                  <a:pt x="8583709" y="3203668"/>
                </a:cubicBezTo>
                <a:cubicBezTo>
                  <a:pt x="8521516" y="3017091"/>
                  <a:pt x="8603915" y="3247448"/>
                  <a:pt x="8506436" y="3036243"/>
                </a:cubicBezTo>
                <a:cubicBezTo>
                  <a:pt x="8495058" y="3011591"/>
                  <a:pt x="8490762" y="2984179"/>
                  <a:pt x="8480678" y="2958970"/>
                </a:cubicBezTo>
                <a:cubicBezTo>
                  <a:pt x="8473548" y="2941144"/>
                  <a:pt x="8463506" y="2924626"/>
                  <a:pt x="8454920" y="2907454"/>
                </a:cubicBezTo>
                <a:cubicBezTo>
                  <a:pt x="8450627" y="2890282"/>
                  <a:pt x="8442042" y="2873639"/>
                  <a:pt x="8442042" y="2855939"/>
                </a:cubicBezTo>
                <a:cubicBezTo>
                  <a:pt x="8442042" y="2808522"/>
                  <a:pt x="8445621" y="2760768"/>
                  <a:pt x="8454920" y="2714271"/>
                </a:cubicBezTo>
                <a:cubicBezTo>
                  <a:pt x="8459112" y="2693311"/>
                  <a:pt x="8492997" y="2642933"/>
                  <a:pt x="8506436" y="2624119"/>
                </a:cubicBezTo>
                <a:cubicBezTo>
                  <a:pt x="8594382" y="2500996"/>
                  <a:pt x="8501674" y="2642114"/>
                  <a:pt x="8570830" y="2521088"/>
                </a:cubicBezTo>
                <a:cubicBezTo>
                  <a:pt x="8578509" y="2507649"/>
                  <a:pt x="8590301" y="2496596"/>
                  <a:pt x="8596588" y="2482451"/>
                </a:cubicBezTo>
                <a:cubicBezTo>
                  <a:pt x="8607615" y="2457640"/>
                  <a:pt x="8610204" y="2429462"/>
                  <a:pt x="8622346" y="2405178"/>
                </a:cubicBezTo>
                <a:lnTo>
                  <a:pt x="8648104" y="2353663"/>
                </a:lnTo>
                <a:cubicBezTo>
                  <a:pt x="8652397" y="2336491"/>
                  <a:pt x="8653066" y="2317979"/>
                  <a:pt x="8660982" y="2302147"/>
                </a:cubicBezTo>
                <a:cubicBezTo>
                  <a:pt x="8674826" y="2274458"/>
                  <a:pt x="8712498" y="2224874"/>
                  <a:pt x="8712498" y="2224874"/>
                </a:cubicBezTo>
                <a:cubicBezTo>
                  <a:pt x="8731963" y="2147012"/>
                  <a:pt x="8719778" y="2190158"/>
                  <a:pt x="8751135" y="2096085"/>
                </a:cubicBezTo>
                <a:cubicBezTo>
                  <a:pt x="8755428" y="2083206"/>
                  <a:pt x="8761351" y="2070761"/>
                  <a:pt x="8764013" y="2057449"/>
                </a:cubicBezTo>
                <a:cubicBezTo>
                  <a:pt x="8768306" y="2035984"/>
                  <a:pt x="8771583" y="2014290"/>
                  <a:pt x="8776892" y="1993054"/>
                </a:cubicBezTo>
                <a:cubicBezTo>
                  <a:pt x="8783621" y="1966138"/>
                  <a:pt x="8807653" y="1909714"/>
                  <a:pt x="8815529" y="1890023"/>
                </a:cubicBezTo>
                <a:cubicBezTo>
                  <a:pt x="8811429" y="1844927"/>
                  <a:pt x="8811210" y="1722559"/>
                  <a:pt x="8776892" y="1671082"/>
                </a:cubicBezTo>
                <a:cubicBezTo>
                  <a:pt x="8759720" y="1645324"/>
                  <a:pt x="8751135" y="1610981"/>
                  <a:pt x="8725377" y="1593809"/>
                </a:cubicBezTo>
                <a:cubicBezTo>
                  <a:pt x="8687387" y="1568482"/>
                  <a:pt x="8679092" y="1566601"/>
                  <a:pt x="8648104" y="1529415"/>
                </a:cubicBezTo>
                <a:cubicBezTo>
                  <a:pt x="8638195" y="1517524"/>
                  <a:pt x="8633995" y="1500971"/>
                  <a:pt x="8622346" y="1490778"/>
                </a:cubicBezTo>
                <a:cubicBezTo>
                  <a:pt x="8599049" y="1470393"/>
                  <a:pt x="8545073" y="1439263"/>
                  <a:pt x="8545073" y="1439263"/>
                </a:cubicBezTo>
                <a:cubicBezTo>
                  <a:pt x="8479072" y="1340262"/>
                  <a:pt x="8498646" y="1392525"/>
                  <a:pt x="8480678" y="1284716"/>
                </a:cubicBezTo>
                <a:cubicBezTo>
                  <a:pt x="8489264" y="1211736"/>
                  <a:pt x="8493845" y="1138172"/>
                  <a:pt x="8506436" y="1065775"/>
                </a:cubicBezTo>
                <a:cubicBezTo>
                  <a:pt x="8511088" y="1039026"/>
                  <a:pt x="8512995" y="1007701"/>
                  <a:pt x="8532194" y="988502"/>
                </a:cubicBezTo>
                <a:cubicBezTo>
                  <a:pt x="8557727" y="962969"/>
                  <a:pt x="8593775" y="933656"/>
                  <a:pt x="8609467" y="898350"/>
                </a:cubicBezTo>
                <a:cubicBezTo>
                  <a:pt x="8620494" y="873539"/>
                  <a:pt x="8628640" y="847417"/>
                  <a:pt x="8635225" y="821077"/>
                </a:cubicBezTo>
                <a:lnTo>
                  <a:pt x="8673861" y="666530"/>
                </a:lnTo>
                <a:cubicBezTo>
                  <a:pt x="8669568" y="610722"/>
                  <a:pt x="8667163" y="554736"/>
                  <a:pt x="8660982" y="499105"/>
                </a:cubicBezTo>
                <a:cubicBezTo>
                  <a:pt x="8658565" y="477349"/>
                  <a:pt x="8652020" y="456248"/>
                  <a:pt x="8648104" y="434711"/>
                </a:cubicBezTo>
                <a:cubicBezTo>
                  <a:pt x="8643433" y="409019"/>
                  <a:pt x="8638918" y="383288"/>
                  <a:pt x="8635225" y="357437"/>
                </a:cubicBezTo>
                <a:cubicBezTo>
                  <a:pt x="8628784" y="312353"/>
                  <a:pt x="8625599" y="220649"/>
                  <a:pt x="8596588" y="177133"/>
                </a:cubicBezTo>
                <a:cubicBezTo>
                  <a:pt x="8573692" y="142789"/>
                  <a:pt x="8572261" y="129911"/>
                  <a:pt x="8532194" y="112739"/>
                </a:cubicBezTo>
                <a:cubicBezTo>
                  <a:pt x="8515925" y="105767"/>
                  <a:pt x="8497850" y="104153"/>
                  <a:pt x="8480678" y="99860"/>
                </a:cubicBezTo>
                <a:cubicBezTo>
                  <a:pt x="8424870" y="104153"/>
                  <a:pt x="8368794" y="105796"/>
                  <a:pt x="8313253" y="112739"/>
                </a:cubicBezTo>
                <a:cubicBezTo>
                  <a:pt x="8264241" y="118866"/>
                  <a:pt x="8280998" y="131367"/>
                  <a:pt x="8235980" y="151375"/>
                </a:cubicBezTo>
                <a:cubicBezTo>
                  <a:pt x="8211169" y="162402"/>
                  <a:pt x="8182991" y="164990"/>
                  <a:pt x="8158706" y="177133"/>
                </a:cubicBezTo>
                <a:cubicBezTo>
                  <a:pt x="8091359" y="210807"/>
                  <a:pt x="8125816" y="198235"/>
                  <a:pt x="8055675" y="215770"/>
                </a:cubicBezTo>
                <a:cubicBezTo>
                  <a:pt x="8015096" y="188716"/>
                  <a:pt x="8023520" y="189438"/>
                  <a:pt x="7978402" y="177133"/>
                </a:cubicBezTo>
                <a:cubicBezTo>
                  <a:pt x="7944249" y="167818"/>
                  <a:pt x="7875371" y="151375"/>
                  <a:pt x="7875371" y="151375"/>
                </a:cubicBezTo>
                <a:cubicBezTo>
                  <a:pt x="7883105" y="120440"/>
                  <a:pt x="7886214" y="83458"/>
                  <a:pt x="7914008" y="61223"/>
                </a:cubicBezTo>
                <a:cubicBezTo>
                  <a:pt x="7924608" y="52742"/>
                  <a:pt x="7939765" y="52637"/>
                  <a:pt x="7952644" y="48344"/>
                </a:cubicBezTo>
                <a:cubicBezTo>
                  <a:pt x="7970383" y="54257"/>
                  <a:pt x="8024321" y="63451"/>
                  <a:pt x="8017039" y="99860"/>
                </a:cubicBezTo>
                <a:cubicBezTo>
                  <a:pt x="8014003" y="115038"/>
                  <a:pt x="7990293" y="115709"/>
                  <a:pt x="7978402" y="125618"/>
                </a:cubicBezTo>
                <a:cubicBezTo>
                  <a:pt x="7900083" y="190883"/>
                  <a:pt x="7983574" y="142349"/>
                  <a:pt x="7888250" y="190012"/>
                </a:cubicBezTo>
                <a:cubicBezTo>
                  <a:pt x="7757111" y="163784"/>
                  <a:pt x="7896895" y="192803"/>
                  <a:pt x="7720825" y="151375"/>
                </a:cubicBezTo>
                <a:cubicBezTo>
                  <a:pt x="7469226" y="92176"/>
                  <a:pt x="7696267" y="148456"/>
                  <a:pt x="7553399" y="112739"/>
                </a:cubicBezTo>
                <a:lnTo>
                  <a:pt x="6999608" y="125618"/>
                </a:lnTo>
                <a:cubicBezTo>
                  <a:pt x="6977737" y="126529"/>
                  <a:pt x="6955537" y="130366"/>
                  <a:pt x="6935213" y="138496"/>
                </a:cubicBezTo>
                <a:cubicBezTo>
                  <a:pt x="6631041" y="260163"/>
                  <a:pt x="7018292" y="127975"/>
                  <a:pt x="6832182" y="190012"/>
                </a:cubicBezTo>
                <a:cubicBezTo>
                  <a:pt x="6736256" y="253964"/>
                  <a:pt x="6854072" y="171771"/>
                  <a:pt x="6754909" y="254406"/>
                </a:cubicBezTo>
                <a:cubicBezTo>
                  <a:pt x="6743018" y="264315"/>
                  <a:pt x="6729152" y="271578"/>
                  <a:pt x="6716273" y="280164"/>
                </a:cubicBezTo>
                <a:cubicBezTo>
                  <a:pt x="6733445" y="288750"/>
                  <a:pt x="6748782" y="303207"/>
                  <a:pt x="6767788" y="305922"/>
                </a:cubicBezTo>
                <a:cubicBezTo>
                  <a:pt x="6789744" y="309059"/>
                  <a:pt x="6830890" y="276733"/>
                  <a:pt x="6845061" y="267285"/>
                </a:cubicBezTo>
                <a:cubicBezTo>
                  <a:pt x="6854032" y="253829"/>
                  <a:pt x="6887253" y="211341"/>
                  <a:pt x="6883698" y="190012"/>
                </a:cubicBezTo>
                <a:cubicBezTo>
                  <a:pt x="6881153" y="174744"/>
                  <a:pt x="6868885" y="162320"/>
                  <a:pt x="6857940" y="151375"/>
                </a:cubicBezTo>
                <a:cubicBezTo>
                  <a:pt x="6846995" y="140430"/>
                  <a:pt x="6833448" y="131904"/>
                  <a:pt x="6819304" y="125618"/>
                </a:cubicBezTo>
                <a:cubicBezTo>
                  <a:pt x="6778990" y="107701"/>
                  <a:pt x="6733329" y="97685"/>
                  <a:pt x="6690515" y="86981"/>
                </a:cubicBezTo>
                <a:cubicBezTo>
                  <a:pt x="6591777" y="95567"/>
                  <a:pt x="6491487" y="93302"/>
                  <a:pt x="6394301" y="112739"/>
                </a:cubicBezTo>
                <a:cubicBezTo>
                  <a:pt x="6219015" y="147795"/>
                  <a:pt x="6309112" y="134532"/>
                  <a:pt x="6123844" y="151375"/>
                </a:cubicBezTo>
                <a:cubicBezTo>
                  <a:pt x="6025106" y="147082"/>
                  <a:pt x="5926210" y="145537"/>
                  <a:pt x="5827630" y="138496"/>
                </a:cubicBezTo>
                <a:cubicBezTo>
                  <a:pt x="5805796" y="136936"/>
                  <a:pt x="5784472" y="130927"/>
                  <a:pt x="5763236" y="125618"/>
                </a:cubicBezTo>
                <a:cubicBezTo>
                  <a:pt x="5734023" y="118315"/>
                  <a:pt x="5697657" y="102339"/>
                  <a:pt x="5673084" y="86981"/>
                </a:cubicBezTo>
                <a:cubicBezTo>
                  <a:pt x="5654882" y="75604"/>
                  <a:pt x="5641183" y="57062"/>
                  <a:pt x="5621568" y="48344"/>
                </a:cubicBezTo>
                <a:cubicBezTo>
                  <a:pt x="5601565" y="39454"/>
                  <a:pt x="5578141" y="41755"/>
                  <a:pt x="5557174" y="35465"/>
                </a:cubicBezTo>
                <a:cubicBezTo>
                  <a:pt x="5535031" y="28822"/>
                  <a:pt x="5514245" y="18294"/>
                  <a:pt x="5492780" y="9708"/>
                </a:cubicBezTo>
                <a:cubicBezTo>
                  <a:pt x="5393955" y="42650"/>
                  <a:pt x="5512592" y="0"/>
                  <a:pt x="5325354" y="99860"/>
                </a:cubicBezTo>
                <a:cubicBezTo>
                  <a:pt x="5304956" y="110739"/>
                  <a:pt x="5281638" y="115279"/>
                  <a:pt x="5260960" y="125618"/>
                </a:cubicBezTo>
                <a:cubicBezTo>
                  <a:pt x="5247116" y="132540"/>
                  <a:pt x="5236167" y="144453"/>
                  <a:pt x="5222323" y="151375"/>
                </a:cubicBezTo>
                <a:cubicBezTo>
                  <a:pt x="5210181" y="157446"/>
                  <a:pt x="5196165" y="158906"/>
                  <a:pt x="5183687" y="164254"/>
                </a:cubicBezTo>
                <a:cubicBezTo>
                  <a:pt x="5166040" y="171817"/>
                  <a:pt x="5150560" y="184495"/>
                  <a:pt x="5132171" y="190012"/>
                </a:cubicBezTo>
                <a:cubicBezTo>
                  <a:pt x="5107159" y="197516"/>
                  <a:pt x="5080656" y="198598"/>
                  <a:pt x="5054898" y="202891"/>
                </a:cubicBezTo>
                <a:cubicBezTo>
                  <a:pt x="5020554" y="181426"/>
                  <a:pt x="4989470" y="153537"/>
                  <a:pt x="4951867" y="138496"/>
                </a:cubicBezTo>
                <a:cubicBezTo>
                  <a:pt x="4917848" y="124889"/>
                  <a:pt x="4884166" y="109954"/>
                  <a:pt x="4848836" y="99860"/>
                </a:cubicBezTo>
                <a:cubicBezTo>
                  <a:pt x="4831817" y="94997"/>
                  <a:pt x="4814492" y="91274"/>
                  <a:pt x="4797320" y="86981"/>
                </a:cubicBezTo>
                <a:cubicBezTo>
                  <a:pt x="4672824" y="91274"/>
                  <a:pt x="4548175" y="92324"/>
                  <a:pt x="4423833" y="99860"/>
                </a:cubicBezTo>
                <a:cubicBezTo>
                  <a:pt x="4396255" y="101531"/>
                  <a:pt x="4360650" y="118263"/>
                  <a:pt x="4333681" y="125618"/>
                </a:cubicBezTo>
                <a:cubicBezTo>
                  <a:pt x="4212731" y="158604"/>
                  <a:pt x="4244097" y="149881"/>
                  <a:pt x="4114740" y="164254"/>
                </a:cubicBezTo>
                <a:cubicBezTo>
                  <a:pt x="4097568" y="168547"/>
                  <a:pt x="4080925" y="177133"/>
                  <a:pt x="4063225" y="177133"/>
                </a:cubicBezTo>
                <a:cubicBezTo>
                  <a:pt x="4037179" y="177133"/>
                  <a:pt x="3890334" y="163655"/>
                  <a:pt x="3844284" y="151375"/>
                </a:cubicBezTo>
                <a:cubicBezTo>
                  <a:pt x="3804933" y="140881"/>
                  <a:pt x="3767011" y="125618"/>
                  <a:pt x="3728374" y="112739"/>
                </a:cubicBezTo>
                <a:cubicBezTo>
                  <a:pt x="3674236" y="94693"/>
                  <a:pt x="3686172" y="101776"/>
                  <a:pt x="3625343" y="61223"/>
                </a:cubicBezTo>
                <a:cubicBezTo>
                  <a:pt x="3607483" y="49317"/>
                  <a:pt x="3573827" y="22587"/>
                  <a:pt x="3573827" y="22587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51515" y="-25758"/>
            <a:ext cx="5623809" cy="6819167"/>
          </a:xfrm>
          <a:custGeom>
            <a:avLst/>
            <a:gdLst>
              <a:gd name="connsiteX0" fmla="*/ 4855336 w 5623809"/>
              <a:gd name="connsiteY0" fmla="*/ 115910 h 6819167"/>
              <a:gd name="connsiteX1" fmla="*/ 4713668 w 5623809"/>
              <a:gd name="connsiteY1" fmla="*/ 90152 h 6819167"/>
              <a:gd name="connsiteX2" fmla="*/ 4610637 w 5623809"/>
              <a:gd name="connsiteY2" fmla="*/ 64395 h 6819167"/>
              <a:gd name="connsiteX3" fmla="*/ 4520485 w 5623809"/>
              <a:gd name="connsiteY3" fmla="*/ 38637 h 6819167"/>
              <a:gd name="connsiteX4" fmla="*/ 4211392 w 5623809"/>
              <a:gd name="connsiteY4" fmla="*/ 51516 h 6819167"/>
              <a:gd name="connsiteX5" fmla="*/ 4159877 w 5623809"/>
              <a:gd name="connsiteY5" fmla="*/ 64395 h 6819167"/>
              <a:gd name="connsiteX6" fmla="*/ 4095482 w 5623809"/>
              <a:gd name="connsiteY6" fmla="*/ 77273 h 6819167"/>
              <a:gd name="connsiteX7" fmla="*/ 4018209 w 5623809"/>
              <a:gd name="connsiteY7" fmla="*/ 103031 h 6819167"/>
              <a:gd name="connsiteX8" fmla="*/ 3979572 w 5623809"/>
              <a:gd name="connsiteY8" fmla="*/ 115910 h 6819167"/>
              <a:gd name="connsiteX9" fmla="*/ 3928057 w 5623809"/>
              <a:gd name="connsiteY9" fmla="*/ 141668 h 6819167"/>
              <a:gd name="connsiteX10" fmla="*/ 3825026 w 5623809"/>
              <a:gd name="connsiteY10" fmla="*/ 167426 h 6819167"/>
              <a:gd name="connsiteX11" fmla="*/ 3683358 w 5623809"/>
              <a:gd name="connsiteY11" fmla="*/ 154547 h 6819167"/>
              <a:gd name="connsiteX12" fmla="*/ 3567448 w 5623809"/>
              <a:gd name="connsiteY12" fmla="*/ 128789 h 6819167"/>
              <a:gd name="connsiteX13" fmla="*/ 3477296 w 5623809"/>
              <a:gd name="connsiteY13" fmla="*/ 115910 h 6819167"/>
              <a:gd name="connsiteX14" fmla="*/ 3438660 w 5623809"/>
              <a:gd name="connsiteY14" fmla="*/ 103031 h 6819167"/>
              <a:gd name="connsiteX15" fmla="*/ 3387144 w 5623809"/>
              <a:gd name="connsiteY15" fmla="*/ 90152 h 6819167"/>
              <a:gd name="connsiteX16" fmla="*/ 3348508 w 5623809"/>
              <a:gd name="connsiteY16" fmla="*/ 64395 h 6819167"/>
              <a:gd name="connsiteX17" fmla="*/ 3258355 w 5623809"/>
              <a:gd name="connsiteY17" fmla="*/ 25758 h 6819167"/>
              <a:gd name="connsiteX18" fmla="*/ 3026536 w 5623809"/>
              <a:gd name="connsiteY18" fmla="*/ 38637 h 6819167"/>
              <a:gd name="connsiteX19" fmla="*/ 2910626 w 5623809"/>
              <a:gd name="connsiteY19" fmla="*/ 90152 h 6819167"/>
              <a:gd name="connsiteX20" fmla="*/ 2820474 w 5623809"/>
              <a:gd name="connsiteY20" fmla="*/ 128789 h 6819167"/>
              <a:gd name="connsiteX21" fmla="*/ 2781837 w 5623809"/>
              <a:gd name="connsiteY21" fmla="*/ 141668 h 6819167"/>
              <a:gd name="connsiteX22" fmla="*/ 2743200 w 5623809"/>
              <a:gd name="connsiteY22" fmla="*/ 167426 h 6819167"/>
              <a:gd name="connsiteX23" fmla="*/ 2588654 w 5623809"/>
              <a:gd name="connsiteY23" fmla="*/ 206062 h 6819167"/>
              <a:gd name="connsiteX24" fmla="*/ 2550017 w 5623809"/>
              <a:gd name="connsiteY24" fmla="*/ 218941 h 6819167"/>
              <a:gd name="connsiteX25" fmla="*/ 2421229 w 5623809"/>
              <a:gd name="connsiteY25" fmla="*/ 193183 h 6819167"/>
              <a:gd name="connsiteX26" fmla="*/ 2125015 w 5623809"/>
              <a:gd name="connsiteY26" fmla="*/ 154547 h 6819167"/>
              <a:gd name="connsiteX27" fmla="*/ 2099257 w 5623809"/>
              <a:gd name="connsiteY27" fmla="*/ 115910 h 6819167"/>
              <a:gd name="connsiteX28" fmla="*/ 2086378 w 5623809"/>
              <a:gd name="connsiteY28" fmla="*/ 77273 h 6819167"/>
              <a:gd name="connsiteX29" fmla="*/ 2356834 w 5623809"/>
              <a:gd name="connsiteY29" fmla="*/ 103031 h 6819167"/>
              <a:gd name="connsiteX30" fmla="*/ 2395471 w 5623809"/>
              <a:gd name="connsiteY30" fmla="*/ 115910 h 6819167"/>
              <a:gd name="connsiteX31" fmla="*/ 2524260 w 5623809"/>
              <a:gd name="connsiteY31" fmla="*/ 141668 h 6819167"/>
              <a:gd name="connsiteX32" fmla="*/ 2601533 w 5623809"/>
              <a:gd name="connsiteY32" fmla="*/ 167426 h 6819167"/>
              <a:gd name="connsiteX33" fmla="*/ 2640170 w 5623809"/>
              <a:gd name="connsiteY33" fmla="*/ 180304 h 6819167"/>
              <a:gd name="connsiteX34" fmla="*/ 2807595 w 5623809"/>
              <a:gd name="connsiteY34" fmla="*/ 218941 h 6819167"/>
              <a:gd name="connsiteX35" fmla="*/ 3193961 w 5623809"/>
              <a:gd name="connsiteY35" fmla="*/ 206062 h 6819167"/>
              <a:gd name="connsiteX36" fmla="*/ 3322750 w 5623809"/>
              <a:gd name="connsiteY36" fmla="*/ 167426 h 6819167"/>
              <a:gd name="connsiteX37" fmla="*/ 3451539 w 5623809"/>
              <a:gd name="connsiteY37" fmla="*/ 128789 h 6819167"/>
              <a:gd name="connsiteX38" fmla="*/ 3528812 w 5623809"/>
              <a:gd name="connsiteY38" fmla="*/ 115910 h 6819167"/>
              <a:gd name="connsiteX39" fmla="*/ 3606085 w 5623809"/>
              <a:gd name="connsiteY39" fmla="*/ 90152 h 6819167"/>
              <a:gd name="connsiteX40" fmla="*/ 3644722 w 5623809"/>
              <a:gd name="connsiteY40" fmla="*/ 77273 h 6819167"/>
              <a:gd name="connsiteX41" fmla="*/ 3734874 w 5623809"/>
              <a:gd name="connsiteY41" fmla="*/ 51516 h 6819167"/>
              <a:gd name="connsiteX42" fmla="*/ 4018209 w 5623809"/>
              <a:gd name="connsiteY42" fmla="*/ 64395 h 6819167"/>
              <a:gd name="connsiteX43" fmla="*/ 4095482 w 5623809"/>
              <a:gd name="connsiteY43" fmla="*/ 90152 h 6819167"/>
              <a:gd name="connsiteX44" fmla="*/ 4185634 w 5623809"/>
              <a:gd name="connsiteY44" fmla="*/ 115910 h 6819167"/>
              <a:gd name="connsiteX45" fmla="*/ 4224271 w 5623809"/>
              <a:gd name="connsiteY45" fmla="*/ 141668 h 6819167"/>
              <a:gd name="connsiteX46" fmla="*/ 4314423 w 5623809"/>
              <a:gd name="connsiteY46" fmla="*/ 167426 h 6819167"/>
              <a:gd name="connsiteX47" fmla="*/ 4391696 w 5623809"/>
              <a:gd name="connsiteY47" fmla="*/ 193183 h 6819167"/>
              <a:gd name="connsiteX48" fmla="*/ 4481848 w 5623809"/>
              <a:gd name="connsiteY48" fmla="*/ 218941 h 6819167"/>
              <a:gd name="connsiteX49" fmla="*/ 4636395 w 5623809"/>
              <a:gd name="connsiteY49" fmla="*/ 167426 h 6819167"/>
              <a:gd name="connsiteX50" fmla="*/ 4675031 w 5623809"/>
              <a:gd name="connsiteY50" fmla="*/ 154547 h 6819167"/>
              <a:gd name="connsiteX51" fmla="*/ 4713668 w 5623809"/>
              <a:gd name="connsiteY51" fmla="*/ 141668 h 6819167"/>
              <a:gd name="connsiteX52" fmla="*/ 4790941 w 5623809"/>
              <a:gd name="connsiteY52" fmla="*/ 90152 h 6819167"/>
              <a:gd name="connsiteX53" fmla="*/ 4829578 w 5623809"/>
              <a:gd name="connsiteY53" fmla="*/ 77273 h 6819167"/>
              <a:gd name="connsiteX54" fmla="*/ 4958367 w 5623809"/>
              <a:gd name="connsiteY54" fmla="*/ 51516 h 6819167"/>
              <a:gd name="connsiteX55" fmla="*/ 5241702 w 5623809"/>
              <a:gd name="connsiteY55" fmla="*/ 64395 h 6819167"/>
              <a:gd name="connsiteX56" fmla="*/ 5293217 w 5623809"/>
              <a:gd name="connsiteY56" fmla="*/ 77273 h 6819167"/>
              <a:gd name="connsiteX57" fmla="*/ 5370491 w 5623809"/>
              <a:gd name="connsiteY57" fmla="*/ 103031 h 6819167"/>
              <a:gd name="connsiteX58" fmla="*/ 5447764 w 5623809"/>
              <a:gd name="connsiteY58" fmla="*/ 154547 h 6819167"/>
              <a:gd name="connsiteX59" fmla="*/ 5486400 w 5623809"/>
              <a:gd name="connsiteY59" fmla="*/ 167426 h 6819167"/>
              <a:gd name="connsiteX60" fmla="*/ 5563674 w 5623809"/>
              <a:gd name="connsiteY60" fmla="*/ 218941 h 6819167"/>
              <a:gd name="connsiteX61" fmla="*/ 5602310 w 5623809"/>
              <a:gd name="connsiteY61" fmla="*/ 206062 h 6819167"/>
              <a:gd name="connsiteX62" fmla="*/ 5602310 w 5623809"/>
              <a:gd name="connsiteY62" fmla="*/ 90152 h 6819167"/>
              <a:gd name="connsiteX63" fmla="*/ 5576553 w 5623809"/>
              <a:gd name="connsiteY63" fmla="*/ 51516 h 6819167"/>
              <a:gd name="connsiteX64" fmla="*/ 5486400 w 5623809"/>
              <a:gd name="connsiteY64" fmla="*/ 77273 h 6819167"/>
              <a:gd name="connsiteX65" fmla="*/ 5396248 w 5623809"/>
              <a:gd name="connsiteY65" fmla="*/ 128789 h 6819167"/>
              <a:gd name="connsiteX66" fmla="*/ 5344733 w 5623809"/>
              <a:gd name="connsiteY66" fmla="*/ 167426 h 6819167"/>
              <a:gd name="connsiteX67" fmla="*/ 5228823 w 5623809"/>
              <a:gd name="connsiteY67" fmla="*/ 257578 h 6819167"/>
              <a:gd name="connsiteX68" fmla="*/ 5151550 w 5623809"/>
              <a:gd name="connsiteY68" fmla="*/ 283335 h 6819167"/>
              <a:gd name="connsiteX69" fmla="*/ 5112913 w 5623809"/>
              <a:gd name="connsiteY69" fmla="*/ 309093 h 6819167"/>
              <a:gd name="connsiteX70" fmla="*/ 4842457 w 5623809"/>
              <a:gd name="connsiteY70" fmla="*/ 283335 h 6819167"/>
              <a:gd name="connsiteX71" fmla="*/ 4803820 w 5623809"/>
              <a:gd name="connsiteY71" fmla="*/ 257578 h 6819167"/>
              <a:gd name="connsiteX72" fmla="*/ 4700789 w 5623809"/>
              <a:gd name="connsiteY72" fmla="*/ 231820 h 6819167"/>
              <a:gd name="connsiteX73" fmla="*/ 4610637 w 5623809"/>
              <a:gd name="connsiteY73" fmla="*/ 180304 h 6819167"/>
              <a:gd name="connsiteX74" fmla="*/ 4533364 w 5623809"/>
              <a:gd name="connsiteY74" fmla="*/ 154547 h 6819167"/>
              <a:gd name="connsiteX75" fmla="*/ 4456091 w 5623809"/>
              <a:gd name="connsiteY75" fmla="*/ 128789 h 6819167"/>
              <a:gd name="connsiteX76" fmla="*/ 4417454 w 5623809"/>
              <a:gd name="connsiteY76" fmla="*/ 115910 h 6819167"/>
              <a:gd name="connsiteX77" fmla="*/ 4314423 w 5623809"/>
              <a:gd name="connsiteY77" fmla="*/ 90152 h 6819167"/>
              <a:gd name="connsiteX78" fmla="*/ 4185634 w 5623809"/>
              <a:gd name="connsiteY78" fmla="*/ 103031 h 6819167"/>
              <a:gd name="connsiteX79" fmla="*/ 4043967 w 5623809"/>
              <a:gd name="connsiteY79" fmla="*/ 154547 h 6819167"/>
              <a:gd name="connsiteX80" fmla="*/ 4005330 w 5623809"/>
              <a:gd name="connsiteY80" fmla="*/ 180304 h 6819167"/>
              <a:gd name="connsiteX81" fmla="*/ 3966693 w 5623809"/>
              <a:gd name="connsiteY81" fmla="*/ 193183 h 6819167"/>
              <a:gd name="connsiteX82" fmla="*/ 3902299 w 5623809"/>
              <a:gd name="connsiteY82" fmla="*/ 231820 h 6819167"/>
              <a:gd name="connsiteX83" fmla="*/ 3863662 w 5623809"/>
              <a:gd name="connsiteY83" fmla="*/ 244699 h 6819167"/>
              <a:gd name="connsiteX84" fmla="*/ 3812147 w 5623809"/>
              <a:gd name="connsiteY84" fmla="*/ 270457 h 6819167"/>
              <a:gd name="connsiteX85" fmla="*/ 3709116 w 5623809"/>
              <a:gd name="connsiteY85" fmla="*/ 283335 h 6819167"/>
              <a:gd name="connsiteX86" fmla="*/ 3670479 w 5623809"/>
              <a:gd name="connsiteY86" fmla="*/ 296214 h 6819167"/>
              <a:gd name="connsiteX87" fmla="*/ 3618964 w 5623809"/>
              <a:gd name="connsiteY87" fmla="*/ 283335 h 6819167"/>
              <a:gd name="connsiteX88" fmla="*/ 3503054 w 5623809"/>
              <a:gd name="connsiteY88" fmla="*/ 231820 h 6819167"/>
              <a:gd name="connsiteX89" fmla="*/ 3425781 w 5623809"/>
              <a:gd name="connsiteY89" fmla="*/ 206062 h 6819167"/>
              <a:gd name="connsiteX90" fmla="*/ 3296992 w 5623809"/>
              <a:gd name="connsiteY90" fmla="*/ 115910 h 6819167"/>
              <a:gd name="connsiteX91" fmla="*/ 3258355 w 5623809"/>
              <a:gd name="connsiteY91" fmla="*/ 103031 h 6819167"/>
              <a:gd name="connsiteX92" fmla="*/ 3219719 w 5623809"/>
              <a:gd name="connsiteY92" fmla="*/ 77273 h 6819167"/>
              <a:gd name="connsiteX93" fmla="*/ 3090930 w 5623809"/>
              <a:gd name="connsiteY93" fmla="*/ 38637 h 6819167"/>
              <a:gd name="connsiteX94" fmla="*/ 3000778 w 5623809"/>
              <a:gd name="connsiteY94" fmla="*/ 51516 h 6819167"/>
              <a:gd name="connsiteX95" fmla="*/ 2923505 w 5623809"/>
              <a:gd name="connsiteY95" fmla="*/ 77273 h 6819167"/>
              <a:gd name="connsiteX96" fmla="*/ 2846231 w 5623809"/>
              <a:gd name="connsiteY96" fmla="*/ 128789 h 6819167"/>
              <a:gd name="connsiteX97" fmla="*/ 2756079 w 5623809"/>
              <a:gd name="connsiteY97" fmla="*/ 167426 h 6819167"/>
              <a:gd name="connsiteX98" fmla="*/ 2678806 w 5623809"/>
              <a:gd name="connsiteY98" fmla="*/ 206062 h 6819167"/>
              <a:gd name="connsiteX99" fmla="*/ 2665927 w 5623809"/>
              <a:gd name="connsiteY99" fmla="*/ 141668 h 6819167"/>
              <a:gd name="connsiteX100" fmla="*/ 2653048 w 5623809"/>
              <a:gd name="connsiteY100" fmla="*/ 103031 h 6819167"/>
              <a:gd name="connsiteX101" fmla="*/ 2485623 w 5623809"/>
              <a:gd name="connsiteY101" fmla="*/ 0 h 6819167"/>
              <a:gd name="connsiteX102" fmla="*/ 2382592 w 5623809"/>
              <a:gd name="connsiteY102" fmla="*/ 12879 h 6819167"/>
              <a:gd name="connsiteX103" fmla="*/ 2343955 w 5623809"/>
              <a:gd name="connsiteY103" fmla="*/ 25758 h 6819167"/>
              <a:gd name="connsiteX104" fmla="*/ 2266682 w 5623809"/>
              <a:gd name="connsiteY104" fmla="*/ 38637 h 6819167"/>
              <a:gd name="connsiteX105" fmla="*/ 2176530 w 5623809"/>
              <a:gd name="connsiteY105" fmla="*/ 64395 h 6819167"/>
              <a:gd name="connsiteX106" fmla="*/ 2073499 w 5623809"/>
              <a:gd name="connsiteY106" fmla="*/ 90152 h 6819167"/>
              <a:gd name="connsiteX107" fmla="*/ 2034862 w 5623809"/>
              <a:gd name="connsiteY107" fmla="*/ 115910 h 6819167"/>
              <a:gd name="connsiteX108" fmla="*/ 1957589 w 5623809"/>
              <a:gd name="connsiteY108" fmla="*/ 141668 h 6819167"/>
              <a:gd name="connsiteX109" fmla="*/ 1918953 w 5623809"/>
              <a:gd name="connsiteY109" fmla="*/ 154547 h 6819167"/>
              <a:gd name="connsiteX110" fmla="*/ 1880316 w 5623809"/>
              <a:gd name="connsiteY110" fmla="*/ 167426 h 6819167"/>
              <a:gd name="connsiteX111" fmla="*/ 1841679 w 5623809"/>
              <a:gd name="connsiteY111" fmla="*/ 180304 h 6819167"/>
              <a:gd name="connsiteX112" fmla="*/ 1764406 w 5623809"/>
              <a:gd name="connsiteY112" fmla="*/ 128789 h 6819167"/>
              <a:gd name="connsiteX113" fmla="*/ 1803043 w 5623809"/>
              <a:gd name="connsiteY113" fmla="*/ 103031 h 6819167"/>
              <a:gd name="connsiteX114" fmla="*/ 1880316 w 5623809"/>
              <a:gd name="connsiteY114" fmla="*/ 77273 h 6819167"/>
              <a:gd name="connsiteX115" fmla="*/ 1918953 w 5623809"/>
              <a:gd name="connsiteY115" fmla="*/ 90152 h 6819167"/>
              <a:gd name="connsiteX116" fmla="*/ 1931831 w 5623809"/>
              <a:gd name="connsiteY116" fmla="*/ 167426 h 6819167"/>
              <a:gd name="connsiteX117" fmla="*/ 1893195 w 5623809"/>
              <a:gd name="connsiteY117" fmla="*/ 180304 h 6819167"/>
              <a:gd name="connsiteX118" fmla="*/ 1815922 w 5623809"/>
              <a:gd name="connsiteY118" fmla="*/ 218941 h 6819167"/>
              <a:gd name="connsiteX119" fmla="*/ 1777285 w 5623809"/>
              <a:gd name="connsiteY119" fmla="*/ 206062 h 6819167"/>
              <a:gd name="connsiteX120" fmla="*/ 1674254 w 5623809"/>
              <a:gd name="connsiteY120" fmla="*/ 154547 h 6819167"/>
              <a:gd name="connsiteX121" fmla="*/ 1635617 w 5623809"/>
              <a:gd name="connsiteY121" fmla="*/ 115910 h 6819167"/>
              <a:gd name="connsiteX122" fmla="*/ 1545465 w 5623809"/>
              <a:gd name="connsiteY122" fmla="*/ 77273 h 6819167"/>
              <a:gd name="connsiteX123" fmla="*/ 1506829 w 5623809"/>
              <a:gd name="connsiteY123" fmla="*/ 38637 h 6819167"/>
              <a:gd name="connsiteX124" fmla="*/ 1275009 w 5623809"/>
              <a:gd name="connsiteY124" fmla="*/ 51516 h 6819167"/>
              <a:gd name="connsiteX125" fmla="*/ 1184857 w 5623809"/>
              <a:gd name="connsiteY125" fmla="*/ 64395 h 6819167"/>
              <a:gd name="connsiteX126" fmla="*/ 1107584 w 5623809"/>
              <a:gd name="connsiteY126" fmla="*/ 90152 h 6819167"/>
              <a:gd name="connsiteX127" fmla="*/ 1056068 w 5623809"/>
              <a:gd name="connsiteY127" fmla="*/ 115910 h 6819167"/>
              <a:gd name="connsiteX128" fmla="*/ 965916 w 5623809"/>
              <a:gd name="connsiteY128" fmla="*/ 167426 h 6819167"/>
              <a:gd name="connsiteX129" fmla="*/ 927279 w 5623809"/>
              <a:gd name="connsiteY129" fmla="*/ 180304 h 6819167"/>
              <a:gd name="connsiteX130" fmla="*/ 837127 w 5623809"/>
              <a:gd name="connsiteY130" fmla="*/ 231820 h 6819167"/>
              <a:gd name="connsiteX131" fmla="*/ 746975 w 5623809"/>
              <a:gd name="connsiteY131" fmla="*/ 206062 h 6819167"/>
              <a:gd name="connsiteX132" fmla="*/ 605308 w 5623809"/>
              <a:gd name="connsiteY132" fmla="*/ 167426 h 6819167"/>
              <a:gd name="connsiteX133" fmla="*/ 592429 w 5623809"/>
              <a:gd name="connsiteY133" fmla="*/ 128789 h 6819167"/>
              <a:gd name="connsiteX134" fmla="*/ 553792 w 5623809"/>
              <a:gd name="connsiteY134" fmla="*/ 115910 h 6819167"/>
              <a:gd name="connsiteX135" fmla="*/ 476519 w 5623809"/>
              <a:gd name="connsiteY135" fmla="*/ 103031 h 6819167"/>
              <a:gd name="connsiteX136" fmla="*/ 334851 w 5623809"/>
              <a:gd name="connsiteY136" fmla="*/ 90152 h 6819167"/>
              <a:gd name="connsiteX137" fmla="*/ 231820 w 5623809"/>
              <a:gd name="connsiteY137" fmla="*/ 77273 h 6819167"/>
              <a:gd name="connsiteX138" fmla="*/ 193184 w 5623809"/>
              <a:gd name="connsiteY138" fmla="*/ 90152 h 6819167"/>
              <a:gd name="connsiteX139" fmla="*/ 167426 w 5623809"/>
              <a:gd name="connsiteY139" fmla="*/ 167426 h 6819167"/>
              <a:gd name="connsiteX140" fmla="*/ 141668 w 5623809"/>
              <a:gd name="connsiteY140" fmla="*/ 206062 h 6819167"/>
              <a:gd name="connsiteX141" fmla="*/ 167426 w 5623809"/>
              <a:gd name="connsiteY141" fmla="*/ 412124 h 6819167"/>
              <a:gd name="connsiteX142" fmla="*/ 180305 w 5623809"/>
              <a:gd name="connsiteY142" fmla="*/ 463640 h 6819167"/>
              <a:gd name="connsiteX143" fmla="*/ 206062 w 5623809"/>
              <a:gd name="connsiteY143" fmla="*/ 540913 h 6819167"/>
              <a:gd name="connsiteX144" fmla="*/ 218941 w 5623809"/>
              <a:gd name="connsiteY144" fmla="*/ 592428 h 6819167"/>
              <a:gd name="connsiteX145" fmla="*/ 206062 w 5623809"/>
              <a:gd name="connsiteY145" fmla="*/ 734096 h 6819167"/>
              <a:gd name="connsiteX146" fmla="*/ 167426 w 5623809"/>
              <a:gd name="connsiteY146" fmla="*/ 708338 h 6819167"/>
              <a:gd name="connsiteX147" fmla="*/ 141668 w 5623809"/>
              <a:gd name="connsiteY147" fmla="*/ 669702 h 6819167"/>
              <a:gd name="connsiteX148" fmla="*/ 167426 w 5623809"/>
              <a:gd name="connsiteY148" fmla="*/ 553792 h 6819167"/>
              <a:gd name="connsiteX149" fmla="*/ 193184 w 5623809"/>
              <a:gd name="connsiteY149" fmla="*/ 476519 h 6819167"/>
              <a:gd name="connsiteX150" fmla="*/ 206062 w 5623809"/>
              <a:gd name="connsiteY150" fmla="*/ 437882 h 6819167"/>
              <a:gd name="connsiteX151" fmla="*/ 231820 w 5623809"/>
              <a:gd name="connsiteY151" fmla="*/ 347730 h 6819167"/>
              <a:gd name="connsiteX152" fmla="*/ 257578 w 5623809"/>
              <a:gd name="connsiteY152" fmla="*/ 309093 h 6819167"/>
              <a:gd name="connsiteX153" fmla="*/ 270457 w 5623809"/>
              <a:gd name="connsiteY153" fmla="*/ 270457 h 6819167"/>
              <a:gd name="connsiteX154" fmla="*/ 321972 w 5623809"/>
              <a:gd name="connsiteY154" fmla="*/ 193183 h 6819167"/>
              <a:gd name="connsiteX155" fmla="*/ 309093 w 5623809"/>
              <a:gd name="connsiteY155" fmla="*/ 103031 h 6819167"/>
              <a:gd name="connsiteX156" fmla="*/ 154547 w 5623809"/>
              <a:gd name="connsiteY156" fmla="*/ 128789 h 6819167"/>
              <a:gd name="connsiteX157" fmla="*/ 115910 w 5623809"/>
              <a:gd name="connsiteY157" fmla="*/ 154547 h 6819167"/>
              <a:gd name="connsiteX158" fmla="*/ 77274 w 5623809"/>
              <a:gd name="connsiteY158" fmla="*/ 231820 h 6819167"/>
              <a:gd name="connsiteX159" fmla="*/ 38637 w 5623809"/>
              <a:gd name="connsiteY159" fmla="*/ 283335 h 6819167"/>
              <a:gd name="connsiteX160" fmla="*/ 12879 w 5623809"/>
              <a:gd name="connsiteY160" fmla="*/ 360609 h 6819167"/>
              <a:gd name="connsiteX161" fmla="*/ 0 w 5623809"/>
              <a:gd name="connsiteY161" fmla="*/ 450761 h 6819167"/>
              <a:gd name="connsiteX162" fmla="*/ 25758 w 5623809"/>
              <a:gd name="connsiteY162" fmla="*/ 618186 h 6819167"/>
              <a:gd name="connsiteX163" fmla="*/ 51516 w 5623809"/>
              <a:gd name="connsiteY163" fmla="*/ 669702 h 6819167"/>
              <a:gd name="connsiteX164" fmla="*/ 77274 w 5623809"/>
              <a:gd name="connsiteY164" fmla="*/ 708338 h 6819167"/>
              <a:gd name="connsiteX165" fmla="*/ 128789 w 5623809"/>
              <a:gd name="connsiteY165" fmla="*/ 798490 h 6819167"/>
              <a:gd name="connsiteX166" fmla="*/ 141668 w 5623809"/>
              <a:gd name="connsiteY166" fmla="*/ 837127 h 6819167"/>
              <a:gd name="connsiteX167" fmla="*/ 167426 w 5623809"/>
              <a:gd name="connsiteY167" fmla="*/ 875764 h 6819167"/>
              <a:gd name="connsiteX168" fmla="*/ 167426 w 5623809"/>
              <a:gd name="connsiteY168" fmla="*/ 1120462 h 6819167"/>
              <a:gd name="connsiteX169" fmla="*/ 128789 w 5623809"/>
              <a:gd name="connsiteY169" fmla="*/ 1171978 h 6819167"/>
              <a:gd name="connsiteX170" fmla="*/ 64395 w 5623809"/>
              <a:gd name="connsiteY170" fmla="*/ 1223493 h 6819167"/>
              <a:gd name="connsiteX171" fmla="*/ 38637 w 5623809"/>
              <a:gd name="connsiteY171" fmla="*/ 1184857 h 6819167"/>
              <a:gd name="connsiteX172" fmla="*/ 64395 w 5623809"/>
              <a:gd name="connsiteY172" fmla="*/ 1056068 h 6819167"/>
              <a:gd name="connsiteX173" fmla="*/ 115910 w 5623809"/>
              <a:gd name="connsiteY173" fmla="*/ 978795 h 6819167"/>
              <a:gd name="connsiteX174" fmla="*/ 180305 w 5623809"/>
              <a:gd name="connsiteY174" fmla="*/ 953037 h 6819167"/>
              <a:gd name="connsiteX175" fmla="*/ 257578 w 5623809"/>
              <a:gd name="connsiteY175" fmla="*/ 927279 h 6819167"/>
              <a:gd name="connsiteX176" fmla="*/ 283336 w 5623809"/>
              <a:gd name="connsiteY176" fmla="*/ 965916 h 6819167"/>
              <a:gd name="connsiteX177" fmla="*/ 283336 w 5623809"/>
              <a:gd name="connsiteY177" fmla="*/ 1275009 h 6819167"/>
              <a:gd name="connsiteX178" fmla="*/ 270457 w 5623809"/>
              <a:gd name="connsiteY178" fmla="*/ 1352282 h 6819167"/>
              <a:gd name="connsiteX179" fmla="*/ 257578 w 5623809"/>
              <a:gd name="connsiteY179" fmla="*/ 1416676 h 6819167"/>
              <a:gd name="connsiteX180" fmla="*/ 206062 w 5623809"/>
              <a:gd name="connsiteY180" fmla="*/ 1532586 h 6819167"/>
              <a:gd name="connsiteX181" fmla="*/ 180305 w 5623809"/>
              <a:gd name="connsiteY181" fmla="*/ 1571223 h 6819167"/>
              <a:gd name="connsiteX182" fmla="*/ 167426 w 5623809"/>
              <a:gd name="connsiteY182" fmla="*/ 1609859 h 6819167"/>
              <a:gd name="connsiteX183" fmla="*/ 141668 w 5623809"/>
              <a:gd name="connsiteY183" fmla="*/ 1661375 h 6819167"/>
              <a:gd name="connsiteX184" fmla="*/ 115910 w 5623809"/>
              <a:gd name="connsiteY184" fmla="*/ 1738648 h 6819167"/>
              <a:gd name="connsiteX185" fmla="*/ 103031 w 5623809"/>
              <a:gd name="connsiteY185" fmla="*/ 1777285 h 6819167"/>
              <a:gd name="connsiteX186" fmla="*/ 115910 w 5623809"/>
              <a:gd name="connsiteY186" fmla="*/ 2034862 h 6819167"/>
              <a:gd name="connsiteX187" fmla="*/ 141668 w 5623809"/>
              <a:gd name="connsiteY187" fmla="*/ 2073499 h 6819167"/>
              <a:gd name="connsiteX188" fmla="*/ 180305 w 5623809"/>
              <a:gd name="connsiteY188" fmla="*/ 2060620 h 6819167"/>
              <a:gd name="connsiteX189" fmla="*/ 231820 w 5623809"/>
              <a:gd name="connsiteY189" fmla="*/ 1983347 h 6819167"/>
              <a:gd name="connsiteX190" fmla="*/ 270457 w 5623809"/>
              <a:gd name="connsiteY190" fmla="*/ 1906073 h 6819167"/>
              <a:gd name="connsiteX191" fmla="*/ 283336 w 5623809"/>
              <a:gd name="connsiteY191" fmla="*/ 1854558 h 6819167"/>
              <a:gd name="connsiteX192" fmla="*/ 296215 w 5623809"/>
              <a:gd name="connsiteY192" fmla="*/ 1815921 h 6819167"/>
              <a:gd name="connsiteX193" fmla="*/ 283336 w 5623809"/>
              <a:gd name="connsiteY193" fmla="*/ 1571223 h 6819167"/>
              <a:gd name="connsiteX194" fmla="*/ 270457 w 5623809"/>
              <a:gd name="connsiteY194" fmla="*/ 1532586 h 6819167"/>
              <a:gd name="connsiteX195" fmla="*/ 231820 w 5623809"/>
              <a:gd name="connsiteY195" fmla="*/ 1506828 h 6819167"/>
              <a:gd name="connsiteX196" fmla="*/ 218941 w 5623809"/>
              <a:gd name="connsiteY196" fmla="*/ 1545465 h 6819167"/>
              <a:gd name="connsiteX197" fmla="*/ 193184 w 5623809"/>
              <a:gd name="connsiteY197" fmla="*/ 1584102 h 6819167"/>
              <a:gd name="connsiteX198" fmla="*/ 167426 w 5623809"/>
              <a:gd name="connsiteY198" fmla="*/ 1661375 h 6819167"/>
              <a:gd name="connsiteX199" fmla="*/ 180305 w 5623809"/>
              <a:gd name="connsiteY199" fmla="*/ 1828800 h 6819167"/>
              <a:gd name="connsiteX200" fmla="*/ 193184 w 5623809"/>
              <a:gd name="connsiteY200" fmla="*/ 1867437 h 6819167"/>
              <a:gd name="connsiteX201" fmla="*/ 206062 w 5623809"/>
              <a:gd name="connsiteY201" fmla="*/ 1931831 h 6819167"/>
              <a:gd name="connsiteX202" fmla="*/ 218941 w 5623809"/>
              <a:gd name="connsiteY202" fmla="*/ 1970468 h 6819167"/>
              <a:gd name="connsiteX203" fmla="*/ 231820 w 5623809"/>
              <a:gd name="connsiteY203" fmla="*/ 2047741 h 6819167"/>
              <a:gd name="connsiteX204" fmla="*/ 244699 w 5623809"/>
              <a:gd name="connsiteY204" fmla="*/ 2099257 h 6819167"/>
              <a:gd name="connsiteX205" fmla="*/ 231820 w 5623809"/>
              <a:gd name="connsiteY205" fmla="*/ 2266682 h 6819167"/>
              <a:gd name="connsiteX206" fmla="*/ 141668 w 5623809"/>
              <a:gd name="connsiteY206" fmla="*/ 2382592 h 6819167"/>
              <a:gd name="connsiteX207" fmla="*/ 115910 w 5623809"/>
              <a:gd name="connsiteY207" fmla="*/ 2459865 h 6819167"/>
              <a:gd name="connsiteX208" fmla="*/ 103031 w 5623809"/>
              <a:gd name="connsiteY208" fmla="*/ 2498502 h 6819167"/>
              <a:gd name="connsiteX209" fmla="*/ 90153 w 5623809"/>
              <a:gd name="connsiteY209" fmla="*/ 2550017 h 6819167"/>
              <a:gd name="connsiteX210" fmla="*/ 141668 w 5623809"/>
              <a:gd name="connsiteY210" fmla="*/ 2653048 h 6819167"/>
              <a:gd name="connsiteX211" fmla="*/ 218941 w 5623809"/>
              <a:gd name="connsiteY211" fmla="*/ 2601533 h 6819167"/>
              <a:gd name="connsiteX212" fmla="*/ 257578 w 5623809"/>
              <a:gd name="connsiteY212" fmla="*/ 2717443 h 6819167"/>
              <a:gd name="connsiteX213" fmla="*/ 244699 w 5623809"/>
              <a:gd name="connsiteY213" fmla="*/ 2910626 h 6819167"/>
              <a:gd name="connsiteX214" fmla="*/ 167426 w 5623809"/>
              <a:gd name="connsiteY214" fmla="*/ 3065172 h 6819167"/>
              <a:gd name="connsiteX215" fmla="*/ 103031 w 5623809"/>
              <a:gd name="connsiteY215" fmla="*/ 3142445 h 6819167"/>
              <a:gd name="connsiteX216" fmla="*/ 128789 w 5623809"/>
              <a:gd name="connsiteY216" fmla="*/ 3296992 h 6819167"/>
              <a:gd name="connsiteX217" fmla="*/ 141668 w 5623809"/>
              <a:gd name="connsiteY217" fmla="*/ 3335628 h 6819167"/>
              <a:gd name="connsiteX218" fmla="*/ 180305 w 5623809"/>
              <a:gd name="connsiteY218" fmla="*/ 3348507 h 6819167"/>
              <a:gd name="connsiteX219" fmla="*/ 218941 w 5623809"/>
              <a:gd name="connsiteY219" fmla="*/ 3387144 h 6819167"/>
              <a:gd name="connsiteX220" fmla="*/ 244699 w 5623809"/>
              <a:gd name="connsiteY220" fmla="*/ 3464417 h 6819167"/>
              <a:gd name="connsiteX221" fmla="*/ 270457 w 5623809"/>
              <a:gd name="connsiteY221" fmla="*/ 3503054 h 6819167"/>
              <a:gd name="connsiteX222" fmla="*/ 244699 w 5623809"/>
              <a:gd name="connsiteY222" fmla="*/ 3631843 h 6819167"/>
              <a:gd name="connsiteX223" fmla="*/ 231820 w 5623809"/>
              <a:gd name="connsiteY223" fmla="*/ 3670479 h 6819167"/>
              <a:gd name="connsiteX224" fmla="*/ 206062 w 5623809"/>
              <a:gd name="connsiteY224" fmla="*/ 3709116 h 6819167"/>
              <a:gd name="connsiteX225" fmla="*/ 193184 w 5623809"/>
              <a:gd name="connsiteY225" fmla="*/ 3747752 h 6819167"/>
              <a:gd name="connsiteX226" fmla="*/ 141668 w 5623809"/>
              <a:gd name="connsiteY226" fmla="*/ 3837904 h 6819167"/>
              <a:gd name="connsiteX227" fmla="*/ 128789 w 5623809"/>
              <a:gd name="connsiteY227" fmla="*/ 3876541 h 6819167"/>
              <a:gd name="connsiteX228" fmla="*/ 128789 w 5623809"/>
              <a:gd name="connsiteY228" fmla="*/ 4095482 h 6819167"/>
              <a:gd name="connsiteX229" fmla="*/ 167426 w 5623809"/>
              <a:gd name="connsiteY229" fmla="*/ 4108361 h 6819167"/>
              <a:gd name="connsiteX230" fmla="*/ 244699 w 5623809"/>
              <a:gd name="connsiteY230" fmla="*/ 4121240 h 6819167"/>
              <a:gd name="connsiteX231" fmla="*/ 321972 w 5623809"/>
              <a:gd name="connsiteY231" fmla="*/ 4069724 h 6819167"/>
              <a:gd name="connsiteX232" fmla="*/ 347730 w 5623809"/>
              <a:gd name="connsiteY232" fmla="*/ 4005330 h 6819167"/>
              <a:gd name="connsiteX233" fmla="*/ 373488 w 5623809"/>
              <a:gd name="connsiteY233" fmla="*/ 3966693 h 6819167"/>
              <a:gd name="connsiteX234" fmla="*/ 399246 w 5623809"/>
              <a:gd name="connsiteY234" fmla="*/ 3889420 h 6819167"/>
              <a:gd name="connsiteX235" fmla="*/ 360609 w 5623809"/>
              <a:gd name="connsiteY235" fmla="*/ 3657600 h 6819167"/>
              <a:gd name="connsiteX236" fmla="*/ 334851 w 5623809"/>
              <a:gd name="connsiteY236" fmla="*/ 3618964 h 6819167"/>
              <a:gd name="connsiteX237" fmla="*/ 296215 w 5623809"/>
              <a:gd name="connsiteY237" fmla="*/ 3606085 h 6819167"/>
              <a:gd name="connsiteX238" fmla="*/ 257578 w 5623809"/>
              <a:gd name="connsiteY238" fmla="*/ 3631843 h 6819167"/>
              <a:gd name="connsiteX239" fmla="*/ 154547 w 5623809"/>
              <a:gd name="connsiteY239" fmla="*/ 3837904 h 6819167"/>
              <a:gd name="connsiteX240" fmla="*/ 115910 w 5623809"/>
              <a:gd name="connsiteY240" fmla="*/ 3928057 h 6819167"/>
              <a:gd name="connsiteX241" fmla="*/ 103031 w 5623809"/>
              <a:gd name="connsiteY241" fmla="*/ 4082603 h 6819167"/>
              <a:gd name="connsiteX242" fmla="*/ 141668 w 5623809"/>
              <a:gd name="connsiteY242" fmla="*/ 4198513 h 6819167"/>
              <a:gd name="connsiteX243" fmla="*/ 154547 w 5623809"/>
              <a:gd name="connsiteY243" fmla="*/ 4250028 h 6819167"/>
              <a:gd name="connsiteX244" fmla="*/ 180305 w 5623809"/>
              <a:gd name="connsiteY244" fmla="*/ 4327302 h 6819167"/>
              <a:gd name="connsiteX245" fmla="*/ 193184 w 5623809"/>
              <a:gd name="connsiteY245" fmla="*/ 4365938 h 6819167"/>
              <a:gd name="connsiteX246" fmla="*/ 206062 w 5623809"/>
              <a:gd name="connsiteY246" fmla="*/ 4417454 h 6819167"/>
              <a:gd name="connsiteX247" fmla="*/ 180305 w 5623809"/>
              <a:gd name="connsiteY247" fmla="*/ 4610637 h 6819167"/>
              <a:gd name="connsiteX248" fmla="*/ 167426 w 5623809"/>
              <a:gd name="connsiteY248" fmla="*/ 4649273 h 6819167"/>
              <a:gd name="connsiteX249" fmla="*/ 115910 w 5623809"/>
              <a:gd name="connsiteY249" fmla="*/ 4726547 h 6819167"/>
              <a:gd name="connsiteX250" fmla="*/ 90153 w 5623809"/>
              <a:gd name="connsiteY250" fmla="*/ 4765183 h 6819167"/>
              <a:gd name="connsiteX251" fmla="*/ 38637 w 5623809"/>
              <a:gd name="connsiteY251" fmla="*/ 4881093 h 6819167"/>
              <a:gd name="connsiteX252" fmla="*/ 25758 w 5623809"/>
              <a:gd name="connsiteY252" fmla="*/ 4945488 h 6819167"/>
              <a:gd name="connsiteX253" fmla="*/ 64395 w 5623809"/>
              <a:gd name="connsiteY253" fmla="*/ 5022761 h 6819167"/>
              <a:gd name="connsiteX254" fmla="*/ 103031 w 5623809"/>
              <a:gd name="connsiteY254" fmla="*/ 5048519 h 6819167"/>
              <a:gd name="connsiteX255" fmla="*/ 167426 w 5623809"/>
              <a:gd name="connsiteY255" fmla="*/ 5164428 h 6819167"/>
              <a:gd name="connsiteX256" fmla="*/ 180305 w 5623809"/>
              <a:gd name="connsiteY256" fmla="*/ 5215944 h 6819167"/>
              <a:gd name="connsiteX257" fmla="*/ 141668 w 5623809"/>
              <a:gd name="connsiteY257" fmla="*/ 5537916 h 6819167"/>
              <a:gd name="connsiteX258" fmla="*/ 128789 w 5623809"/>
              <a:gd name="connsiteY258" fmla="*/ 5576552 h 6819167"/>
              <a:gd name="connsiteX259" fmla="*/ 103031 w 5623809"/>
              <a:gd name="connsiteY259" fmla="*/ 5615189 h 6819167"/>
              <a:gd name="connsiteX260" fmla="*/ 90153 w 5623809"/>
              <a:gd name="connsiteY260" fmla="*/ 5666704 h 6819167"/>
              <a:gd name="connsiteX261" fmla="*/ 64395 w 5623809"/>
              <a:gd name="connsiteY261" fmla="*/ 5743978 h 6819167"/>
              <a:gd name="connsiteX262" fmla="*/ 90153 w 5623809"/>
              <a:gd name="connsiteY262" fmla="*/ 5859888 h 6819167"/>
              <a:gd name="connsiteX263" fmla="*/ 103031 w 5623809"/>
              <a:gd name="connsiteY263" fmla="*/ 5898524 h 6819167"/>
              <a:gd name="connsiteX264" fmla="*/ 128789 w 5623809"/>
              <a:gd name="connsiteY264" fmla="*/ 5937161 h 6819167"/>
              <a:gd name="connsiteX265" fmla="*/ 167426 w 5623809"/>
              <a:gd name="connsiteY265" fmla="*/ 6027313 h 6819167"/>
              <a:gd name="connsiteX266" fmla="*/ 193184 w 5623809"/>
              <a:gd name="connsiteY266" fmla="*/ 6104586 h 6819167"/>
              <a:gd name="connsiteX267" fmla="*/ 206062 w 5623809"/>
              <a:gd name="connsiteY267" fmla="*/ 6143223 h 6819167"/>
              <a:gd name="connsiteX268" fmla="*/ 231820 w 5623809"/>
              <a:gd name="connsiteY268" fmla="*/ 6465195 h 6819167"/>
              <a:gd name="connsiteX269" fmla="*/ 244699 w 5623809"/>
              <a:gd name="connsiteY269" fmla="*/ 6503831 h 6819167"/>
              <a:gd name="connsiteX270" fmla="*/ 309093 w 5623809"/>
              <a:gd name="connsiteY270" fmla="*/ 6581104 h 6819167"/>
              <a:gd name="connsiteX271" fmla="*/ 386367 w 5623809"/>
              <a:gd name="connsiteY271" fmla="*/ 6568226 h 6819167"/>
              <a:gd name="connsiteX272" fmla="*/ 618186 w 5623809"/>
              <a:gd name="connsiteY272" fmla="*/ 6593983 h 6819167"/>
              <a:gd name="connsiteX273" fmla="*/ 695460 w 5623809"/>
              <a:gd name="connsiteY273" fmla="*/ 6645499 h 6819167"/>
              <a:gd name="connsiteX274" fmla="*/ 734096 w 5623809"/>
              <a:gd name="connsiteY274" fmla="*/ 6658378 h 6819167"/>
              <a:gd name="connsiteX275" fmla="*/ 772733 w 5623809"/>
              <a:gd name="connsiteY275" fmla="*/ 6684135 h 6819167"/>
              <a:gd name="connsiteX276" fmla="*/ 901522 w 5623809"/>
              <a:gd name="connsiteY276" fmla="*/ 6697014 h 6819167"/>
              <a:gd name="connsiteX277" fmla="*/ 1223493 w 5623809"/>
              <a:gd name="connsiteY277" fmla="*/ 6658378 h 6819167"/>
              <a:gd name="connsiteX278" fmla="*/ 1262130 w 5623809"/>
              <a:gd name="connsiteY278" fmla="*/ 6606862 h 6819167"/>
              <a:gd name="connsiteX279" fmla="*/ 1287888 w 5623809"/>
              <a:gd name="connsiteY279" fmla="*/ 6568226 h 6819167"/>
              <a:gd name="connsiteX280" fmla="*/ 1313646 w 5623809"/>
              <a:gd name="connsiteY280" fmla="*/ 6490952 h 6819167"/>
              <a:gd name="connsiteX281" fmla="*/ 1275009 w 5623809"/>
              <a:gd name="connsiteY281" fmla="*/ 6387921 h 6819167"/>
              <a:gd name="connsiteX282" fmla="*/ 1133341 w 5623809"/>
              <a:gd name="connsiteY282" fmla="*/ 6349285 h 6819167"/>
              <a:gd name="connsiteX283" fmla="*/ 1094705 w 5623809"/>
              <a:gd name="connsiteY283" fmla="*/ 6375043 h 6819167"/>
              <a:gd name="connsiteX284" fmla="*/ 1081826 w 5623809"/>
              <a:gd name="connsiteY284" fmla="*/ 6413679 h 6819167"/>
              <a:gd name="connsiteX285" fmla="*/ 1004553 w 5623809"/>
              <a:gd name="connsiteY285" fmla="*/ 6516710 h 6819167"/>
              <a:gd name="connsiteX286" fmla="*/ 978795 w 5623809"/>
              <a:gd name="connsiteY286" fmla="*/ 6555347 h 6819167"/>
              <a:gd name="connsiteX287" fmla="*/ 901522 w 5623809"/>
              <a:gd name="connsiteY287" fmla="*/ 6606862 h 6819167"/>
              <a:gd name="connsiteX288" fmla="*/ 862885 w 5623809"/>
              <a:gd name="connsiteY288" fmla="*/ 6632620 h 6819167"/>
              <a:gd name="connsiteX289" fmla="*/ 824248 w 5623809"/>
              <a:gd name="connsiteY289" fmla="*/ 6658378 h 6819167"/>
              <a:gd name="connsiteX290" fmla="*/ 785612 w 5623809"/>
              <a:gd name="connsiteY290" fmla="*/ 6671257 h 6819167"/>
              <a:gd name="connsiteX291" fmla="*/ 669702 w 5623809"/>
              <a:gd name="connsiteY291" fmla="*/ 6735651 h 6819167"/>
              <a:gd name="connsiteX292" fmla="*/ 605308 w 5623809"/>
              <a:gd name="connsiteY292" fmla="*/ 6748530 h 6819167"/>
              <a:gd name="connsiteX293" fmla="*/ 386367 w 5623809"/>
              <a:gd name="connsiteY293" fmla="*/ 6812924 h 6819167"/>
              <a:gd name="connsiteX294" fmla="*/ 321972 w 5623809"/>
              <a:gd name="connsiteY294" fmla="*/ 6800045 h 6819167"/>
              <a:gd name="connsiteX295" fmla="*/ 296215 w 5623809"/>
              <a:gd name="connsiteY295" fmla="*/ 6761409 h 681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</a:cxnLst>
            <a:rect l="l" t="t" r="r" b="b"/>
            <a:pathLst>
              <a:path w="5623809" h="6819167">
                <a:moveTo>
                  <a:pt x="4855336" y="115910"/>
                </a:moveTo>
                <a:cubicBezTo>
                  <a:pt x="4807997" y="108020"/>
                  <a:pt x="4760475" y="100953"/>
                  <a:pt x="4713668" y="90152"/>
                </a:cubicBezTo>
                <a:cubicBezTo>
                  <a:pt x="4679174" y="82192"/>
                  <a:pt x="4644221" y="75590"/>
                  <a:pt x="4610637" y="64395"/>
                </a:cubicBezTo>
                <a:cubicBezTo>
                  <a:pt x="4555208" y="45919"/>
                  <a:pt x="4585170" y="54809"/>
                  <a:pt x="4520485" y="38637"/>
                </a:cubicBezTo>
                <a:cubicBezTo>
                  <a:pt x="4417454" y="42930"/>
                  <a:pt x="4314250" y="44169"/>
                  <a:pt x="4211392" y="51516"/>
                </a:cubicBezTo>
                <a:cubicBezTo>
                  <a:pt x="4193737" y="52777"/>
                  <a:pt x="4177156" y="60555"/>
                  <a:pt x="4159877" y="64395"/>
                </a:cubicBezTo>
                <a:cubicBezTo>
                  <a:pt x="4138508" y="69143"/>
                  <a:pt x="4116601" y="71513"/>
                  <a:pt x="4095482" y="77273"/>
                </a:cubicBezTo>
                <a:cubicBezTo>
                  <a:pt x="4069288" y="84417"/>
                  <a:pt x="4043967" y="94445"/>
                  <a:pt x="4018209" y="103031"/>
                </a:cubicBezTo>
                <a:cubicBezTo>
                  <a:pt x="4005330" y="107324"/>
                  <a:pt x="3991714" y="109839"/>
                  <a:pt x="3979572" y="115910"/>
                </a:cubicBezTo>
                <a:cubicBezTo>
                  <a:pt x="3962400" y="124496"/>
                  <a:pt x="3946270" y="135597"/>
                  <a:pt x="3928057" y="141668"/>
                </a:cubicBezTo>
                <a:cubicBezTo>
                  <a:pt x="3894473" y="152863"/>
                  <a:pt x="3825026" y="167426"/>
                  <a:pt x="3825026" y="167426"/>
                </a:cubicBezTo>
                <a:cubicBezTo>
                  <a:pt x="3777803" y="163133"/>
                  <a:pt x="3730451" y="160087"/>
                  <a:pt x="3683358" y="154547"/>
                </a:cubicBezTo>
                <a:cubicBezTo>
                  <a:pt x="3449190" y="126998"/>
                  <a:pt x="3705463" y="156392"/>
                  <a:pt x="3567448" y="128789"/>
                </a:cubicBezTo>
                <a:cubicBezTo>
                  <a:pt x="3537682" y="122836"/>
                  <a:pt x="3507347" y="120203"/>
                  <a:pt x="3477296" y="115910"/>
                </a:cubicBezTo>
                <a:cubicBezTo>
                  <a:pt x="3464417" y="111617"/>
                  <a:pt x="3451713" y="106760"/>
                  <a:pt x="3438660" y="103031"/>
                </a:cubicBezTo>
                <a:cubicBezTo>
                  <a:pt x="3421641" y="98168"/>
                  <a:pt x="3403413" y="97124"/>
                  <a:pt x="3387144" y="90152"/>
                </a:cubicBezTo>
                <a:cubicBezTo>
                  <a:pt x="3372917" y="84055"/>
                  <a:pt x="3361947" y="72074"/>
                  <a:pt x="3348508" y="64395"/>
                </a:cubicBezTo>
                <a:cubicBezTo>
                  <a:pt x="3303946" y="38931"/>
                  <a:pt x="3301702" y="40207"/>
                  <a:pt x="3258355" y="25758"/>
                </a:cubicBezTo>
                <a:cubicBezTo>
                  <a:pt x="3181082" y="30051"/>
                  <a:pt x="3103580" y="31299"/>
                  <a:pt x="3026536" y="38637"/>
                </a:cubicBezTo>
                <a:cubicBezTo>
                  <a:pt x="2999026" y="41257"/>
                  <a:pt x="2918485" y="86525"/>
                  <a:pt x="2910626" y="90152"/>
                </a:cubicBezTo>
                <a:cubicBezTo>
                  <a:pt x="2880941" y="103853"/>
                  <a:pt x="2850830" y="116647"/>
                  <a:pt x="2820474" y="128789"/>
                </a:cubicBezTo>
                <a:cubicBezTo>
                  <a:pt x="2807869" y="133831"/>
                  <a:pt x="2793979" y="135597"/>
                  <a:pt x="2781837" y="141668"/>
                </a:cubicBezTo>
                <a:cubicBezTo>
                  <a:pt x="2767992" y="148590"/>
                  <a:pt x="2757345" y="161140"/>
                  <a:pt x="2743200" y="167426"/>
                </a:cubicBezTo>
                <a:cubicBezTo>
                  <a:pt x="2665132" y="202123"/>
                  <a:pt x="2669647" y="188063"/>
                  <a:pt x="2588654" y="206062"/>
                </a:cubicBezTo>
                <a:cubicBezTo>
                  <a:pt x="2575402" y="209007"/>
                  <a:pt x="2562896" y="214648"/>
                  <a:pt x="2550017" y="218941"/>
                </a:cubicBezTo>
                <a:cubicBezTo>
                  <a:pt x="2485420" y="197408"/>
                  <a:pt x="2518476" y="205867"/>
                  <a:pt x="2421229" y="193183"/>
                </a:cubicBezTo>
                <a:cubicBezTo>
                  <a:pt x="2081716" y="148899"/>
                  <a:pt x="2329006" y="183689"/>
                  <a:pt x="2125015" y="154547"/>
                </a:cubicBezTo>
                <a:cubicBezTo>
                  <a:pt x="2116429" y="141668"/>
                  <a:pt x="2106179" y="129755"/>
                  <a:pt x="2099257" y="115910"/>
                </a:cubicBezTo>
                <a:cubicBezTo>
                  <a:pt x="2093186" y="103768"/>
                  <a:pt x="2073021" y="79702"/>
                  <a:pt x="2086378" y="77273"/>
                </a:cubicBezTo>
                <a:cubicBezTo>
                  <a:pt x="2104707" y="73940"/>
                  <a:pt x="2321116" y="99062"/>
                  <a:pt x="2356834" y="103031"/>
                </a:cubicBezTo>
                <a:cubicBezTo>
                  <a:pt x="2369713" y="107324"/>
                  <a:pt x="2382219" y="112965"/>
                  <a:pt x="2395471" y="115910"/>
                </a:cubicBezTo>
                <a:cubicBezTo>
                  <a:pt x="2484983" y="135802"/>
                  <a:pt x="2450949" y="119675"/>
                  <a:pt x="2524260" y="141668"/>
                </a:cubicBezTo>
                <a:cubicBezTo>
                  <a:pt x="2550266" y="149470"/>
                  <a:pt x="2575775" y="158840"/>
                  <a:pt x="2601533" y="167426"/>
                </a:cubicBezTo>
                <a:cubicBezTo>
                  <a:pt x="2614412" y="171719"/>
                  <a:pt x="2627000" y="177011"/>
                  <a:pt x="2640170" y="180304"/>
                </a:cubicBezTo>
                <a:cubicBezTo>
                  <a:pt x="2764436" y="211371"/>
                  <a:pt x="2708487" y="199119"/>
                  <a:pt x="2807595" y="218941"/>
                </a:cubicBezTo>
                <a:cubicBezTo>
                  <a:pt x="2936384" y="214648"/>
                  <a:pt x="3065323" y="213629"/>
                  <a:pt x="3193961" y="206062"/>
                </a:cubicBezTo>
                <a:cubicBezTo>
                  <a:pt x="3217594" y="204672"/>
                  <a:pt x="3311858" y="171057"/>
                  <a:pt x="3322750" y="167426"/>
                </a:cubicBezTo>
                <a:cubicBezTo>
                  <a:pt x="3365448" y="153193"/>
                  <a:pt x="3407269" y="137643"/>
                  <a:pt x="3451539" y="128789"/>
                </a:cubicBezTo>
                <a:cubicBezTo>
                  <a:pt x="3477145" y="123668"/>
                  <a:pt x="3503054" y="120203"/>
                  <a:pt x="3528812" y="115910"/>
                </a:cubicBezTo>
                <a:lnTo>
                  <a:pt x="3606085" y="90152"/>
                </a:lnTo>
                <a:cubicBezTo>
                  <a:pt x="3618964" y="85859"/>
                  <a:pt x="3631552" y="80565"/>
                  <a:pt x="3644722" y="77273"/>
                </a:cubicBezTo>
                <a:cubicBezTo>
                  <a:pt x="3709407" y="61103"/>
                  <a:pt x="3679445" y="69992"/>
                  <a:pt x="3734874" y="51516"/>
                </a:cubicBezTo>
                <a:cubicBezTo>
                  <a:pt x="3829319" y="55809"/>
                  <a:pt x="3924204" y="54323"/>
                  <a:pt x="4018209" y="64395"/>
                </a:cubicBezTo>
                <a:cubicBezTo>
                  <a:pt x="4045205" y="67287"/>
                  <a:pt x="4069724" y="81566"/>
                  <a:pt x="4095482" y="90152"/>
                </a:cubicBezTo>
                <a:cubicBezTo>
                  <a:pt x="4150915" y="108629"/>
                  <a:pt x="4120944" y="99737"/>
                  <a:pt x="4185634" y="115910"/>
                </a:cubicBezTo>
                <a:cubicBezTo>
                  <a:pt x="4198513" y="124496"/>
                  <a:pt x="4210426" y="134746"/>
                  <a:pt x="4224271" y="141668"/>
                </a:cubicBezTo>
                <a:cubicBezTo>
                  <a:pt x="4245911" y="152488"/>
                  <a:pt x="4293792" y="161237"/>
                  <a:pt x="4314423" y="167426"/>
                </a:cubicBezTo>
                <a:cubicBezTo>
                  <a:pt x="4340429" y="175228"/>
                  <a:pt x="4365356" y="186598"/>
                  <a:pt x="4391696" y="193183"/>
                </a:cubicBezTo>
                <a:cubicBezTo>
                  <a:pt x="4456382" y="209355"/>
                  <a:pt x="4426420" y="200464"/>
                  <a:pt x="4481848" y="218941"/>
                </a:cubicBezTo>
                <a:lnTo>
                  <a:pt x="4636395" y="167426"/>
                </a:lnTo>
                <a:lnTo>
                  <a:pt x="4675031" y="154547"/>
                </a:lnTo>
                <a:cubicBezTo>
                  <a:pt x="4687910" y="150254"/>
                  <a:pt x="4702372" y="149198"/>
                  <a:pt x="4713668" y="141668"/>
                </a:cubicBezTo>
                <a:cubicBezTo>
                  <a:pt x="4739426" y="124496"/>
                  <a:pt x="4761573" y="99941"/>
                  <a:pt x="4790941" y="90152"/>
                </a:cubicBezTo>
                <a:cubicBezTo>
                  <a:pt x="4803820" y="85859"/>
                  <a:pt x="4816350" y="80326"/>
                  <a:pt x="4829578" y="77273"/>
                </a:cubicBezTo>
                <a:cubicBezTo>
                  <a:pt x="4872237" y="67429"/>
                  <a:pt x="4958367" y="51516"/>
                  <a:pt x="4958367" y="51516"/>
                </a:cubicBezTo>
                <a:cubicBezTo>
                  <a:pt x="5052812" y="55809"/>
                  <a:pt x="5147438" y="57144"/>
                  <a:pt x="5241702" y="64395"/>
                </a:cubicBezTo>
                <a:cubicBezTo>
                  <a:pt x="5259350" y="65752"/>
                  <a:pt x="5276263" y="72187"/>
                  <a:pt x="5293217" y="77273"/>
                </a:cubicBezTo>
                <a:cubicBezTo>
                  <a:pt x="5319223" y="85075"/>
                  <a:pt x="5370491" y="103031"/>
                  <a:pt x="5370491" y="103031"/>
                </a:cubicBezTo>
                <a:cubicBezTo>
                  <a:pt x="5396249" y="120203"/>
                  <a:pt x="5418396" y="144757"/>
                  <a:pt x="5447764" y="154547"/>
                </a:cubicBezTo>
                <a:cubicBezTo>
                  <a:pt x="5460643" y="158840"/>
                  <a:pt x="5474533" y="160833"/>
                  <a:pt x="5486400" y="167426"/>
                </a:cubicBezTo>
                <a:cubicBezTo>
                  <a:pt x="5513461" y="182460"/>
                  <a:pt x="5563674" y="218941"/>
                  <a:pt x="5563674" y="218941"/>
                </a:cubicBezTo>
                <a:cubicBezTo>
                  <a:pt x="5576553" y="214648"/>
                  <a:pt x="5594780" y="217357"/>
                  <a:pt x="5602310" y="206062"/>
                </a:cubicBezTo>
                <a:cubicBezTo>
                  <a:pt x="5623809" y="173813"/>
                  <a:pt x="5616334" y="122876"/>
                  <a:pt x="5602310" y="90152"/>
                </a:cubicBezTo>
                <a:cubicBezTo>
                  <a:pt x="5596213" y="75925"/>
                  <a:pt x="5585139" y="64395"/>
                  <a:pt x="5576553" y="51516"/>
                </a:cubicBezTo>
                <a:cubicBezTo>
                  <a:pt x="5565407" y="54303"/>
                  <a:pt x="5500766" y="69064"/>
                  <a:pt x="5486400" y="77273"/>
                </a:cubicBezTo>
                <a:cubicBezTo>
                  <a:pt x="5377237" y="139651"/>
                  <a:pt x="5484840" y="99258"/>
                  <a:pt x="5396248" y="128789"/>
                </a:cubicBezTo>
                <a:cubicBezTo>
                  <a:pt x="5379076" y="141668"/>
                  <a:pt x="5361030" y="153457"/>
                  <a:pt x="5344733" y="167426"/>
                </a:cubicBezTo>
                <a:cubicBezTo>
                  <a:pt x="5302308" y="203790"/>
                  <a:pt x="5290483" y="237025"/>
                  <a:pt x="5228823" y="257578"/>
                </a:cubicBezTo>
                <a:lnTo>
                  <a:pt x="5151550" y="283335"/>
                </a:lnTo>
                <a:cubicBezTo>
                  <a:pt x="5138671" y="291921"/>
                  <a:pt x="5128370" y="308279"/>
                  <a:pt x="5112913" y="309093"/>
                </a:cubicBezTo>
                <a:cubicBezTo>
                  <a:pt x="4988868" y="315622"/>
                  <a:pt x="4941300" y="303104"/>
                  <a:pt x="4842457" y="283335"/>
                </a:cubicBezTo>
                <a:cubicBezTo>
                  <a:pt x="4829578" y="274749"/>
                  <a:pt x="4818367" y="262868"/>
                  <a:pt x="4803820" y="257578"/>
                </a:cubicBezTo>
                <a:cubicBezTo>
                  <a:pt x="4770551" y="245480"/>
                  <a:pt x="4700789" y="231820"/>
                  <a:pt x="4700789" y="231820"/>
                </a:cubicBezTo>
                <a:cubicBezTo>
                  <a:pt x="4665938" y="208586"/>
                  <a:pt x="4651488" y="196644"/>
                  <a:pt x="4610637" y="180304"/>
                </a:cubicBezTo>
                <a:cubicBezTo>
                  <a:pt x="4585428" y="170221"/>
                  <a:pt x="4559122" y="163133"/>
                  <a:pt x="4533364" y="154547"/>
                </a:cubicBezTo>
                <a:lnTo>
                  <a:pt x="4456091" y="128789"/>
                </a:lnTo>
                <a:cubicBezTo>
                  <a:pt x="4443212" y="124496"/>
                  <a:pt x="4430624" y="119203"/>
                  <a:pt x="4417454" y="115910"/>
                </a:cubicBezTo>
                <a:lnTo>
                  <a:pt x="4314423" y="90152"/>
                </a:lnTo>
                <a:cubicBezTo>
                  <a:pt x="4271493" y="94445"/>
                  <a:pt x="4228039" y="95080"/>
                  <a:pt x="4185634" y="103031"/>
                </a:cubicBezTo>
                <a:cubicBezTo>
                  <a:pt x="4166398" y="106638"/>
                  <a:pt x="4065479" y="143791"/>
                  <a:pt x="4043967" y="154547"/>
                </a:cubicBezTo>
                <a:cubicBezTo>
                  <a:pt x="4030123" y="161469"/>
                  <a:pt x="4019174" y="173382"/>
                  <a:pt x="4005330" y="180304"/>
                </a:cubicBezTo>
                <a:cubicBezTo>
                  <a:pt x="3993187" y="186375"/>
                  <a:pt x="3978835" y="187112"/>
                  <a:pt x="3966693" y="193183"/>
                </a:cubicBezTo>
                <a:cubicBezTo>
                  <a:pt x="3944304" y="204378"/>
                  <a:pt x="3924688" y="220625"/>
                  <a:pt x="3902299" y="231820"/>
                </a:cubicBezTo>
                <a:cubicBezTo>
                  <a:pt x="3890157" y="237891"/>
                  <a:pt x="3876140" y="239351"/>
                  <a:pt x="3863662" y="244699"/>
                </a:cubicBezTo>
                <a:cubicBezTo>
                  <a:pt x="3846016" y="252262"/>
                  <a:pt x="3830772" y="265801"/>
                  <a:pt x="3812147" y="270457"/>
                </a:cubicBezTo>
                <a:cubicBezTo>
                  <a:pt x="3778569" y="278851"/>
                  <a:pt x="3743460" y="279042"/>
                  <a:pt x="3709116" y="283335"/>
                </a:cubicBezTo>
                <a:cubicBezTo>
                  <a:pt x="3696237" y="287628"/>
                  <a:pt x="3684055" y="296214"/>
                  <a:pt x="3670479" y="296214"/>
                </a:cubicBezTo>
                <a:cubicBezTo>
                  <a:pt x="3652779" y="296214"/>
                  <a:pt x="3635756" y="288932"/>
                  <a:pt x="3618964" y="283335"/>
                </a:cubicBezTo>
                <a:cubicBezTo>
                  <a:pt x="3488568" y="239870"/>
                  <a:pt x="3615256" y="276701"/>
                  <a:pt x="3503054" y="231820"/>
                </a:cubicBezTo>
                <a:cubicBezTo>
                  <a:pt x="3477845" y="221736"/>
                  <a:pt x="3425781" y="206062"/>
                  <a:pt x="3425781" y="206062"/>
                </a:cubicBezTo>
                <a:cubicBezTo>
                  <a:pt x="3402273" y="188432"/>
                  <a:pt x="3316013" y="122250"/>
                  <a:pt x="3296992" y="115910"/>
                </a:cubicBezTo>
                <a:lnTo>
                  <a:pt x="3258355" y="103031"/>
                </a:lnTo>
                <a:cubicBezTo>
                  <a:pt x="3245476" y="94445"/>
                  <a:pt x="3233863" y="83559"/>
                  <a:pt x="3219719" y="77273"/>
                </a:cubicBezTo>
                <a:cubicBezTo>
                  <a:pt x="3179409" y="59358"/>
                  <a:pt x="3133741" y="49340"/>
                  <a:pt x="3090930" y="38637"/>
                </a:cubicBezTo>
                <a:cubicBezTo>
                  <a:pt x="3060879" y="42930"/>
                  <a:pt x="3030356" y="44690"/>
                  <a:pt x="3000778" y="51516"/>
                </a:cubicBezTo>
                <a:cubicBezTo>
                  <a:pt x="2974322" y="57621"/>
                  <a:pt x="2923505" y="77273"/>
                  <a:pt x="2923505" y="77273"/>
                </a:cubicBezTo>
                <a:cubicBezTo>
                  <a:pt x="2897747" y="94445"/>
                  <a:pt x="2875600" y="118999"/>
                  <a:pt x="2846231" y="128789"/>
                </a:cubicBezTo>
                <a:cubicBezTo>
                  <a:pt x="2802885" y="143238"/>
                  <a:pt x="2800640" y="141963"/>
                  <a:pt x="2756079" y="167426"/>
                </a:cubicBezTo>
                <a:cubicBezTo>
                  <a:pt x="2686175" y="207371"/>
                  <a:pt x="2749644" y="182449"/>
                  <a:pt x="2678806" y="206062"/>
                </a:cubicBezTo>
                <a:cubicBezTo>
                  <a:pt x="2674513" y="184597"/>
                  <a:pt x="2671236" y="162904"/>
                  <a:pt x="2665927" y="141668"/>
                </a:cubicBezTo>
                <a:cubicBezTo>
                  <a:pt x="2662634" y="128498"/>
                  <a:pt x="2663139" y="112113"/>
                  <a:pt x="2653048" y="103031"/>
                </a:cubicBezTo>
                <a:cubicBezTo>
                  <a:pt x="2598096" y="53574"/>
                  <a:pt x="2546864" y="30620"/>
                  <a:pt x="2485623" y="0"/>
                </a:cubicBezTo>
                <a:cubicBezTo>
                  <a:pt x="2451279" y="4293"/>
                  <a:pt x="2416645" y="6688"/>
                  <a:pt x="2382592" y="12879"/>
                </a:cubicBezTo>
                <a:cubicBezTo>
                  <a:pt x="2369235" y="15308"/>
                  <a:pt x="2357207" y="22813"/>
                  <a:pt x="2343955" y="25758"/>
                </a:cubicBezTo>
                <a:cubicBezTo>
                  <a:pt x="2318464" y="31423"/>
                  <a:pt x="2292288" y="33516"/>
                  <a:pt x="2266682" y="38637"/>
                </a:cubicBezTo>
                <a:cubicBezTo>
                  <a:pt x="2146214" y="62731"/>
                  <a:pt x="2274743" y="39842"/>
                  <a:pt x="2176530" y="64395"/>
                </a:cubicBezTo>
                <a:cubicBezTo>
                  <a:pt x="2147135" y="71743"/>
                  <a:pt x="2102940" y="75431"/>
                  <a:pt x="2073499" y="90152"/>
                </a:cubicBezTo>
                <a:cubicBezTo>
                  <a:pt x="2059654" y="97074"/>
                  <a:pt x="2049007" y="109623"/>
                  <a:pt x="2034862" y="115910"/>
                </a:cubicBezTo>
                <a:cubicBezTo>
                  <a:pt x="2010051" y="126937"/>
                  <a:pt x="1983347" y="133082"/>
                  <a:pt x="1957589" y="141668"/>
                </a:cubicBezTo>
                <a:lnTo>
                  <a:pt x="1918953" y="154547"/>
                </a:lnTo>
                <a:lnTo>
                  <a:pt x="1880316" y="167426"/>
                </a:lnTo>
                <a:lnTo>
                  <a:pt x="1841679" y="180304"/>
                </a:lnTo>
                <a:cubicBezTo>
                  <a:pt x="1829011" y="177771"/>
                  <a:pt x="1743871" y="180126"/>
                  <a:pt x="1764406" y="128789"/>
                </a:cubicBezTo>
                <a:cubicBezTo>
                  <a:pt x="1770155" y="114417"/>
                  <a:pt x="1788898" y="109318"/>
                  <a:pt x="1803043" y="103031"/>
                </a:cubicBezTo>
                <a:cubicBezTo>
                  <a:pt x="1827854" y="92004"/>
                  <a:pt x="1880316" y="77273"/>
                  <a:pt x="1880316" y="77273"/>
                </a:cubicBezTo>
                <a:cubicBezTo>
                  <a:pt x="1893195" y="81566"/>
                  <a:pt x="1908352" y="81671"/>
                  <a:pt x="1918953" y="90152"/>
                </a:cubicBezTo>
                <a:cubicBezTo>
                  <a:pt x="1942670" y="109126"/>
                  <a:pt x="1957999" y="141258"/>
                  <a:pt x="1931831" y="167426"/>
                </a:cubicBezTo>
                <a:cubicBezTo>
                  <a:pt x="1922232" y="177025"/>
                  <a:pt x="1906074" y="176011"/>
                  <a:pt x="1893195" y="180304"/>
                </a:cubicBezTo>
                <a:cubicBezTo>
                  <a:pt x="1873661" y="193326"/>
                  <a:pt x="1842581" y="218941"/>
                  <a:pt x="1815922" y="218941"/>
                </a:cubicBezTo>
                <a:cubicBezTo>
                  <a:pt x="1802346" y="218941"/>
                  <a:pt x="1789996" y="210829"/>
                  <a:pt x="1777285" y="206062"/>
                </a:cubicBezTo>
                <a:cubicBezTo>
                  <a:pt x="1734252" y="189924"/>
                  <a:pt x="1708203" y="182837"/>
                  <a:pt x="1674254" y="154547"/>
                </a:cubicBezTo>
                <a:cubicBezTo>
                  <a:pt x="1660262" y="142887"/>
                  <a:pt x="1651235" y="125281"/>
                  <a:pt x="1635617" y="115910"/>
                </a:cubicBezTo>
                <a:cubicBezTo>
                  <a:pt x="1607582" y="99089"/>
                  <a:pt x="1575516" y="90152"/>
                  <a:pt x="1545465" y="77273"/>
                </a:cubicBezTo>
                <a:cubicBezTo>
                  <a:pt x="1532586" y="64394"/>
                  <a:pt x="1522643" y="47673"/>
                  <a:pt x="1506829" y="38637"/>
                </a:cubicBezTo>
                <a:cubicBezTo>
                  <a:pt x="1446100" y="3935"/>
                  <a:pt x="1302415" y="47601"/>
                  <a:pt x="1275009" y="51516"/>
                </a:cubicBezTo>
                <a:lnTo>
                  <a:pt x="1184857" y="64395"/>
                </a:lnTo>
                <a:cubicBezTo>
                  <a:pt x="1159099" y="72981"/>
                  <a:pt x="1131868" y="78010"/>
                  <a:pt x="1107584" y="90152"/>
                </a:cubicBezTo>
                <a:cubicBezTo>
                  <a:pt x="1090412" y="98738"/>
                  <a:pt x="1072737" y="106385"/>
                  <a:pt x="1056068" y="115910"/>
                </a:cubicBezTo>
                <a:cubicBezTo>
                  <a:pt x="991403" y="152861"/>
                  <a:pt x="1043745" y="134071"/>
                  <a:pt x="965916" y="167426"/>
                </a:cubicBezTo>
                <a:cubicBezTo>
                  <a:pt x="953438" y="172774"/>
                  <a:pt x="940158" y="176011"/>
                  <a:pt x="927279" y="180304"/>
                </a:cubicBezTo>
                <a:cubicBezTo>
                  <a:pt x="909148" y="192392"/>
                  <a:pt x="857239" y="229306"/>
                  <a:pt x="837127" y="231820"/>
                </a:cubicBezTo>
                <a:cubicBezTo>
                  <a:pt x="822419" y="233658"/>
                  <a:pt x="764072" y="210725"/>
                  <a:pt x="746975" y="206062"/>
                </a:cubicBezTo>
                <a:cubicBezTo>
                  <a:pt x="587186" y="162483"/>
                  <a:pt x="694243" y="197070"/>
                  <a:pt x="605308" y="167426"/>
                </a:cubicBezTo>
                <a:cubicBezTo>
                  <a:pt x="601015" y="154547"/>
                  <a:pt x="602028" y="138388"/>
                  <a:pt x="592429" y="128789"/>
                </a:cubicBezTo>
                <a:cubicBezTo>
                  <a:pt x="582830" y="119190"/>
                  <a:pt x="567044" y="118855"/>
                  <a:pt x="553792" y="115910"/>
                </a:cubicBezTo>
                <a:cubicBezTo>
                  <a:pt x="528301" y="110245"/>
                  <a:pt x="502453" y="106082"/>
                  <a:pt x="476519" y="103031"/>
                </a:cubicBezTo>
                <a:cubicBezTo>
                  <a:pt x="429426" y="97491"/>
                  <a:pt x="382008" y="95116"/>
                  <a:pt x="334851" y="90152"/>
                </a:cubicBezTo>
                <a:cubicBezTo>
                  <a:pt x="300430" y="86529"/>
                  <a:pt x="266164" y="81566"/>
                  <a:pt x="231820" y="77273"/>
                </a:cubicBezTo>
                <a:cubicBezTo>
                  <a:pt x="218941" y="81566"/>
                  <a:pt x="201074" y="79105"/>
                  <a:pt x="193184" y="90152"/>
                </a:cubicBezTo>
                <a:cubicBezTo>
                  <a:pt x="177403" y="112246"/>
                  <a:pt x="182487" y="144835"/>
                  <a:pt x="167426" y="167426"/>
                </a:cubicBezTo>
                <a:lnTo>
                  <a:pt x="141668" y="206062"/>
                </a:lnTo>
                <a:cubicBezTo>
                  <a:pt x="152833" y="328881"/>
                  <a:pt x="146953" y="319998"/>
                  <a:pt x="167426" y="412124"/>
                </a:cubicBezTo>
                <a:cubicBezTo>
                  <a:pt x="171266" y="429403"/>
                  <a:pt x="175219" y="446686"/>
                  <a:pt x="180305" y="463640"/>
                </a:cubicBezTo>
                <a:cubicBezTo>
                  <a:pt x="188107" y="489646"/>
                  <a:pt x="199477" y="514573"/>
                  <a:pt x="206062" y="540913"/>
                </a:cubicBezTo>
                <a:lnTo>
                  <a:pt x="218941" y="592428"/>
                </a:lnTo>
                <a:cubicBezTo>
                  <a:pt x="214648" y="639651"/>
                  <a:pt x="225320" y="690765"/>
                  <a:pt x="206062" y="734096"/>
                </a:cubicBezTo>
                <a:cubicBezTo>
                  <a:pt x="199776" y="748240"/>
                  <a:pt x="178371" y="719283"/>
                  <a:pt x="167426" y="708338"/>
                </a:cubicBezTo>
                <a:cubicBezTo>
                  <a:pt x="156481" y="697393"/>
                  <a:pt x="150254" y="682581"/>
                  <a:pt x="141668" y="669702"/>
                </a:cubicBezTo>
                <a:cubicBezTo>
                  <a:pt x="149021" y="632935"/>
                  <a:pt x="156513" y="590170"/>
                  <a:pt x="167426" y="553792"/>
                </a:cubicBezTo>
                <a:cubicBezTo>
                  <a:pt x="175228" y="527786"/>
                  <a:pt x="184598" y="502277"/>
                  <a:pt x="193184" y="476519"/>
                </a:cubicBezTo>
                <a:cubicBezTo>
                  <a:pt x="197477" y="463640"/>
                  <a:pt x="202769" y="451052"/>
                  <a:pt x="206062" y="437882"/>
                </a:cubicBezTo>
                <a:cubicBezTo>
                  <a:pt x="210189" y="421375"/>
                  <a:pt x="222581" y="366207"/>
                  <a:pt x="231820" y="347730"/>
                </a:cubicBezTo>
                <a:cubicBezTo>
                  <a:pt x="238742" y="333886"/>
                  <a:pt x="250656" y="322937"/>
                  <a:pt x="257578" y="309093"/>
                </a:cubicBezTo>
                <a:cubicBezTo>
                  <a:pt x="263649" y="296951"/>
                  <a:pt x="263864" y="282324"/>
                  <a:pt x="270457" y="270457"/>
                </a:cubicBezTo>
                <a:cubicBezTo>
                  <a:pt x="285491" y="243396"/>
                  <a:pt x="321972" y="193183"/>
                  <a:pt x="321972" y="193183"/>
                </a:cubicBezTo>
                <a:cubicBezTo>
                  <a:pt x="317679" y="163132"/>
                  <a:pt x="335123" y="118649"/>
                  <a:pt x="309093" y="103031"/>
                </a:cubicBezTo>
                <a:cubicBezTo>
                  <a:pt x="296109" y="95241"/>
                  <a:pt x="189408" y="111359"/>
                  <a:pt x="154547" y="128789"/>
                </a:cubicBezTo>
                <a:cubicBezTo>
                  <a:pt x="140702" y="135711"/>
                  <a:pt x="128789" y="145961"/>
                  <a:pt x="115910" y="154547"/>
                </a:cubicBezTo>
                <a:cubicBezTo>
                  <a:pt x="103031" y="180305"/>
                  <a:pt x="92090" y="207126"/>
                  <a:pt x="77274" y="231820"/>
                </a:cubicBezTo>
                <a:cubicBezTo>
                  <a:pt x="66230" y="250226"/>
                  <a:pt x="48236" y="264136"/>
                  <a:pt x="38637" y="283335"/>
                </a:cubicBezTo>
                <a:cubicBezTo>
                  <a:pt x="26494" y="307620"/>
                  <a:pt x="12879" y="360609"/>
                  <a:pt x="12879" y="360609"/>
                </a:cubicBezTo>
                <a:cubicBezTo>
                  <a:pt x="8586" y="390660"/>
                  <a:pt x="0" y="420405"/>
                  <a:pt x="0" y="450761"/>
                </a:cubicBezTo>
                <a:cubicBezTo>
                  <a:pt x="0" y="503666"/>
                  <a:pt x="3713" y="566748"/>
                  <a:pt x="25758" y="618186"/>
                </a:cubicBezTo>
                <a:cubicBezTo>
                  <a:pt x="33321" y="635833"/>
                  <a:pt x="41991" y="653033"/>
                  <a:pt x="51516" y="669702"/>
                </a:cubicBezTo>
                <a:cubicBezTo>
                  <a:pt x="59195" y="683141"/>
                  <a:pt x="68688" y="695459"/>
                  <a:pt x="77274" y="708338"/>
                </a:cubicBezTo>
                <a:cubicBezTo>
                  <a:pt x="106804" y="796927"/>
                  <a:pt x="66413" y="689332"/>
                  <a:pt x="128789" y="798490"/>
                </a:cubicBezTo>
                <a:cubicBezTo>
                  <a:pt x="135524" y="810277"/>
                  <a:pt x="135597" y="824985"/>
                  <a:pt x="141668" y="837127"/>
                </a:cubicBezTo>
                <a:cubicBezTo>
                  <a:pt x="148590" y="850972"/>
                  <a:pt x="158840" y="862885"/>
                  <a:pt x="167426" y="875764"/>
                </a:cubicBezTo>
                <a:cubicBezTo>
                  <a:pt x="191442" y="971825"/>
                  <a:pt x="197949" y="975481"/>
                  <a:pt x="167426" y="1120462"/>
                </a:cubicBezTo>
                <a:cubicBezTo>
                  <a:pt x="163004" y="1141467"/>
                  <a:pt x="141265" y="1154511"/>
                  <a:pt x="128789" y="1171978"/>
                </a:cubicBezTo>
                <a:cubicBezTo>
                  <a:pt x="92380" y="1222949"/>
                  <a:pt x="120452" y="1204807"/>
                  <a:pt x="64395" y="1223493"/>
                </a:cubicBezTo>
                <a:cubicBezTo>
                  <a:pt x="55809" y="1210614"/>
                  <a:pt x="40177" y="1200259"/>
                  <a:pt x="38637" y="1184857"/>
                </a:cubicBezTo>
                <a:cubicBezTo>
                  <a:pt x="37227" y="1170755"/>
                  <a:pt x="49165" y="1083482"/>
                  <a:pt x="64395" y="1056068"/>
                </a:cubicBezTo>
                <a:cubicBezTo>
                  <a:pt x="79429" y="1029007"/>
                  <a:pt x="87167" y="990292"/>
                  <a:pt x="115910" y="978795"/>
                </a:cubicBezTo>
                <a:cubicBezTo>
                  <a:pt x="137375" y="970209"/>
                  <a:pt x="158578" y="960938"/>
                  <a:pt x="180305" y="953037"/>
                </a:cubicBezTo>
                <a:cubicBezTo>
                  <a:pt x="205821" y="943758"/>
                  <a:pt x="257578" y="927279"/>
                  <a:pt x="257578" y="927279"/>
                </a:cubicBezTo>
                <a:cubicBezTo>
                  <a:pt x="266164" y="940158"/>
                  <a:pt x="278441" y="951232"/>
                  <a:pt x="283336" y="965916"/>
                </a:cubicBezTo>
                <a:cubicBezTo>
                  <a:pt x="312125" y="1052283"/>
                  <a:pt x="288219" y="1216416"/>
                  <a:pt x="283336" y="1275009"/>
                </a:cubicBezTo>
                <a:cubicBezTo>
                  <a:pt x="281167" y="1301032"/>
                  <a:pt x="275128" y="1326590"/>
                  <a:pt x="270457" y="1352282"/>
                </a:cubicBezTo>
                <a:cubicBezTo>
                  <a:pt x="266541" y="1373819"/>
                  <a:pt x="263868" y="1395709"/>
                  <a:pt x="257578" y="1416676"/>
                </a:cubicBezTo>
                <a:cubicBezTo>
                  <a:pt x="248861" y="1445732"/>
                  <a:pt x="222086" y="1504544"/>
                  <a:pt x="206062" y="1532586"/>
                </a:cubicBezTo>
                <a:cubicBezTo>
                  <a:pt x="198383" y="1546025"/>
                  <a:pt x="187227" y="1557379"/>
                  <a:pt x="180305" y="1571223"/>
                </a:cubicBezTo>
                <a:cubicBezTo>
                  <a:pt x="174234" y="1583365"/>
                  <a:pt x="172774" y="1597381"/>
                  <a:pt x="167426" y="1609859"/>
                </a:cubicBezTo>
                <a:cubicBezTo>
                  <a:pt x="159863" y="1627506"/>
                  <a:pt x="148798" y="1643549"/>
                  <a:pt x="141668" y="1661375"/>
                </a:cubicBezTo>
                <a:cubicBezTo>
                  <a:pt x="131584" y="1686584"/>
                  <a:pt x="124496" y="1712890"/>
                  <a:pt x="115910" y="1738648"/>
                </a:cubicBezTo>
                <a:lnTo>
                  <a:pt x="103031" y="1777285"/>
                </a:lnTo>
                <a:cubicBezTo>
                  <a:pt x="107324" y="1863144"/>
                  <a:pt x="104791" y="1949618"/>
                  <a:pt x="115910" y="2034862"/>
                </a:cubicBezTo>
                <a:cubicBezTo>
                  <a:pt x="117912" y="2050211"/>
                  <a:pt x="127296" y="2067750"/>
                  <a:pt x="141668" y="2073499"/>
                </a:cubicBezTo>
                <a:cubicBezTo>
                  <a:pt x="154273" y="2078541"/>
                  <a:pt x="167426" y="2064913"/>
                  <a:pt x="180305" y="2060620"/>
                </a:cubicBezTo>
                <a:cubicBezTo>
                  <a:pt x="197477" y="2034862"/>
                  <a:pt x="222031" y="2012715"/>
                  <a:pt x="231820" y="1983347"/>
                </a:cubicBezTo>
                <a:cubicBezTo>
                  <a:pt x="249594" y="1930026"/>
                  <a:pt x="237169" y="1956006"/>
                  <a:pt x="270457" y="1906073"/>
                </a:cubicBezTo>
                <a:cubicBezTo>
                  <a:pt x="274750" y="1888901"/>
                  <a:pt x="278473" y="1871577"/>
                  <a:pt x="283336" y="1854558"/>
                </a:cubicBezTo>
                <a:cubicBezTo>
                  <a:pt x="287066" y="1841505"/>
                  <a:pt x="296215" y="1829497"/>
                  <a:pt x="296215" y="1815921"/>
                </a:cubicBezTo>
                <a:cubicBezTo>
                  <a:pt x="296215" y="1734242"/>
                  <a:pt x="290731" y="1652566"/>
                  <a:pt x="283336" y="1571223"/>
                </a:cubicBezTo>
                <a:cubicBezTo>
                  <a:pt x="282107" y="1557703"/>
                  <a:pt x="278938" y="1543187"/>
                  <a:pt x="270457" y="1532586"/>
                </a:cubicBezTo>
                <a:cubicBezTo>
                  <a:pt x="260788" y="1520499"/>
                  <a:pt x="244699" y="1515414"/>
                  <a:pt x="231820" y="1506828"/>
                </a:cubicBezTo>
                <a:cubicBezTo>
                  <a:pt x="227527" y="1519707"/>
                  <a:pt x="225012" y="1533322"/>
                  <a:pt x="218941" y="1545465"/>
                </a:cubicBezTo>
                <a:cubicBezTo>
                  <a:pt x="212019" y="1559309"/>
                  <a:pt x="199470" y="1569958"/>
                  <a:pt x="193184" y="1584102"/>
                </a:cubicBezTo>
                <a:cubicBezTo>
                  <a:pt x="182157" y="1608913"/>
                  <a:pt x="167426" y="1661375"/>
                  <a:pt x="167426" y="1661375"/>
                </a:cubicBezTo>
                <a:cubicBezTo>
                  <a:pt x="171719" y="1717183"/>
                  <a:pt x="173362" y="1773259"/>
                  <a:pt x="180305" y="1828800"/>
                </a:cubicBezTo>
                <a:cubicBezTo>
                  <a:pt x="181989" y="1842271"/>
                  <a:pt x="189892" y="1854267"/>
                  <a:pt x="193184" y="1867437"/>
                </a:cubicBezTo>
                <a:cubicBezTo>
                  <a:pt x="198493" y="1888673"/>
                  <a:pt x="200753" y="1910595"/>
                  <a:pt x="206062" y="1931831"/>
                </a:cubicBezTo>
                <a:cubicBezTo>
                  <a:pt x="209354" y="1945001"/>
                  <a:pt x="215996" y="1957216"/>
                  <a:pt x="218941" y="1970468"/>
                </a:cubicBezTo>
                <a:cubicBezTo>
                  <a:pt x="224606" y="1995959"/>
                  <a:pt x="226699" y="2022135"/>
                  <a:pt x="231820" y="2047741"/>
                </a:cubicBezTo>
                <a:cubicBezTo>
                  <a:pt x="235291" y="2065098"/>
                  <a:pt x="240406" y="2082085"/>
                  <a:pt x="244699" y="2099257"/>
                </a:cubicBezTo>
                <a:cubicBezTo>
                  <a:pt x="240406" y="2155065"/>
                  <a:pt x="246065" y="2212552"/>
                  <a:pt x="231820" y="2266682"/>
                </a:cubicBezTo>
                <a:cubicBezTo>
                  <a:pt x="220817" y="2308495"/>
                  <a:pt x="172415" y="2351845"/>
                  <a:pt x="141668" y="2382592"/>
                </a:cubicBezTo>
                <a:lnTo>
                  <a:pt x="115910" y="2459865"/>
                </a:lnTo>
                <a:cubicBezTo>
                  <a:pt x="111617" y="2472744"/>
                  <a:pt x="106323" y="2485332"/>
                  <a:pt x="103031" y="2498502"/>
                </a:cubicBezTo>
                <a:lnTo>
                  <a:pt x="90153" y="2550017"/>
                </a:lnTo>
                <a:cubicBezTo>
                  <a:pt x="91244" y="2557653"/>
                  <a:pt x="80363" y="2673483"/>
                  <a:pt x="141668" y="2653048"/>
                </a:cubicBezTo>
                <a:cubicBezTo>
                  <a:pt x="171036" y="2643259"/>
                  <a:pt x="218941" y="2601533"/>
                  <a:pt x="218941" y="2601533"/>
                </a:cubicBezTo>
                <a:cubicBezTo>
                  <a:pt x="250042" y="2648183"/>
                  <a:pt x="257578" y="2648036"/>
                  <a:pt x="257578" y="2717443"/>
                </a:cubicBezTo>
                <a:cubicBezTo>
                  <a:pt x="257578" y="2781980"/>
                  <a:pt x="253826" y="2846737"/>
                  <a:pt x="244699" y="2910626"/>
                </a:cubicBezTo>
                <a:cubicBezTo>
                  <a:pt x="237716" y="2959507"/>
                  <a:pt x="201433" y="3031165"/>
                  <a:pt x="167426" y="3065172"/>
                </a:cubicBezTo>
                <a:cubicBezTo>
                  <a:pt x="117844" y="3114754"/>
                  <a:pt x="138892" y="3088654"/>
                  <a:pt x="103031" y="3142445"/>
                </a:cubicBezTo>
                <a:cubicBezTo>
                  <a:pt x="111617" y="3193961"/>
                  <a:pt x="118546" y="3245780"/>
                  <a:pt x="128789" y="3296992"/>
                </a:cubicBezTo>
                <a:cubicBezTo>
                  <a:pt x="131451" y="3310304"/>
                  <a:pt x="132069" y="3326029"/>
                  <a:pt x="141668" y="3335628"/>
                </a:cubicBezTo>
                <a:cubicBezTo>
                  <a:pt x="151268" y="3345227"/>
                  <a:pt x="167426" y="3344214"/>
                  <a:pt x="180305" y="3348507"/>
                </a:cubicBezTo>
                <a:cubicBezTo>
                  <a:pt x="193184" y="3361386"/>
                  <a:pt x="210096" y="3371223"/>
                  <a:pt x="218941" y="3387144"/>
                </a:cubicBezTo>
                <a:cubicBezTo>
                  <a:pt x="232127" y="3410878"/>
                  <a:pt x="229638" y="3441826"/>
                  <a:pt x="244699" y="3464417"/>
                </a:cubicBezTo>
                <a:lnTo>
                  <a:pt x="270457" y="3503054"/>
                </a:lnTo>
                <a:cubicBezTo>
                  <a:pt x="260337" y="3563772"/>
                  <a:pt x="260069" y="3578050"/>
                  <a:pt x="244699" y="3631843"/>
                </a:cubicBezTo>
                <a:cubicBezTo>
                  <a:pt x="240970" y="3644896"/>
                  <a:pt x="237891" y="3658337"/>
                  <a:pt x="231820" y="3670479"/>
                </a:cubicBezTo>
                <a:cubicBezTo>
                  <a:pt x="224898" y="3684323"/>
                  <a:pt x="214648" y="3696237"/>
                  <a:pt x="206062" y="3709116"/>
                </a:cubicBezTo>
                <a:cubicBezTo>
                  <a:pt x="201769" y="3721995"/>
                  <a:pt x="198531" y="3735274"/>
                  <a:pt x="193184" y="3747752"/>
                </a:cubicBezTo>
                <a:cubicBezTo>
                  <a:pt x="173576" y="3793504"/>
                  <a:pt x="167537" y="3799102"/>
                  <a:pt x="141668" y="3837904"/>
                </a:cubicBezTo>
                <a:cubicBezTo>
                  <a:pt x="137375" y="3850783"/>
                  <a:pt x="131451" y="3863229"/>
                  <a:pt x="128789" y="3876541"/>
                </a:cubicBezTo>
                <a:cubicBezTo>
                  <a:pt x="115375" y="3943608"/>
                  <a:pt x="104977" y="4030000"/>
                  <a:pt x="128789" y="4095482"/>
                </a:cubicBezTo>
                <a:cubicBezTo>
                  <a:pt x="133428" y="4108240"/>
                  <a:pt x="154547" y="4104068"/>
                  <a:pt x="167426" y="4108361"/>
                </a:cubicBezTo>
                <a:cubicBezTo>
                  <a:pt x="206304" y="4134280"/>
                  <a:pt x="201073" y="4145477"/>
                  <a:pt x="244699" y="4121240"/>
                </a:cubicBezTo>
                <a:cubicBezTo>
                  <a:pt x="271760" y="4106206"/>
                  <a:pt x="321972" y="4069724"/>
                  <a:pt x="321972" y="4069724"/>
                </a:cubicBezTo>
                <a:cubicBezTo>
                  <a:pt x="330558" y="4048259"/>
                  <a:pt x="337391" y="4026008"/>
                  <a:pt x="347730" y="4005330"/>
                </a:cubicBezTo>
                <a:cubicBezTo>
                  <a:pt x="354652" y="3991486"/>
                  <a:pt x="367201" y="3980838"/>
                  <a:pt x="373488" y="3966693"/>
                </a:cubicBezTo>
                <a:cubicBezTo>
                  <a:pt x="384515" y="3941882"/>
                  <a:pt x="399246" y="3889420"/>
                  <a:pt x="399246" y="3889420"/>
                </a:cubicBezTo>
                <a:cubicBezTo>
                  <a:pt x="395565" y="3845244"/>
                  <a:pt x="396699" y="3711734"/>
                  <a:pt x="360609" y="3657600"/>
                </a:cubicBezTo>
                <a:cubicBezTo>
                  <a:pt x="352023" y="3644721"/>
                  <a:pt x="346938" y="3628633"/>
                  <a:pt x="334851" y="3618964"/>
                </a:cubicBezTo>
                <a:cubicBezTo>
                  <a:pt x="324250" y="3610484"/>
                  <a:pt x="309094" y="3610378"/>
                  <a:pt x="296215" y="3606085"/>
                </a:cubicBezTo>
                <a:cubicBezTo>
                  <a:pt x="283336" y="3614671"/>
                  <a:pt x="267771" y="3620194"/>
                  <a:pt x="257578" y="3631843"/>
                </a:cubicBezTo>
                <a:cubicBezTo>
                  <a:pt x="212209" y="3683693"/>
                  <a:pt x="170072" y="3775802"/>
                  <a:pt x="154547" y="3837904"/>
                </a:cubicBezTo>
                <a:cubicBezTo>
                  <a:pt x="137914" y="3904436"/>
                  <a:pt x="151486" y="3874692"/>
                  <a:pt x="115910" y="3928057"/>
                </a:cubicBezTo>
                <a:cubicBezTo>
                  <a:pt x="111617" y="3979572"/>
                  <a:pt x="100164" y="4030989"/>
                  <a:pt x="103031" y="4082603"/>
                </a:cubicBezTo>
                <a:cubicBezTo>
                  <a:pt x="103951" y="4099158"/>
                  <a:pt x="134769" y="4170917"/>
                  <a:pt x="141668" y="4198513"/>
                </a:cubicBezTo>
                <a:cubicBezTo>
                  <a:pt x="145961" y="4215685"/>
                  <a:pt x="149461" y="4233074"/>
                  <a:pt x="154547" y="4250028"/>
                </a:cubicBezTo>
                <a:cubicBezTo>
                  <a:pt x="162349" y="4276034"/>
                  <a:pt x="171719" y="4301544"/>
                  <a:pt x="180305" y="4327302"/>
                </a:cubicBezTo>
                <a:cubicBezTo>
                  <a:pt x="184598" y="4340181"/>
                  <a:pt x="189892" y="4352768"/>
                  <a:pt x="193184" y="4365938"/>
                </a:cubicBezTo>
                <a:lnTo>
                  <a:pt x="206062" y="4417454"/>
                </a:lnTo>
                <a:cubicBezTo>
                  <a:pt x="195935" y="4528854"/>
                  <a:pt x="203059" y="4530999"/>
                  <a:pt x="180305" y="4610637"/>
                </a:cubicBezTo>
                <a:cubicBezTo>
                  <a:pt x="176576" y="4623690"/>
                  <a:pt x="174019" y="4637406"/>
                  <a:pt x="167426" y="4649273"/>
                </a:cubicBezTo>
                <a:cubicBezTo>
                  <a:pt x="152392" y="4676334"/>
                  <a:pt x="133082" y="4700789"/>
                  <a:pt x="115910" y="4726547"/>
                </a:cubicBezTo>
                <a:cubicBezTo>
                  <a:pt x="107324" y="4739426"/>
                  <a:pt x="95048" y="4750499"/>
                  <a:pt x="90153" y="4765183"/>
                </a:cubicBezTo>
                <a:cubicBezTo>
                  <a:pt x="59500" y="4857141"/>
                  <a:pt x="79456" y="4819866"/>
                  <a:pt x="38637" y="4881093"/>
                </a:cubicBezTo>
                <a:cubicBezTo>
                  <a:pt x="34344" y="4902558"/>
                  <a:pt x="25758" y="4923598"/>
                  <a:pt x="25758" y="4945488"/>
                </a:cubicBezTo>
                <a:cubicBezTo>
                  <a:pt x="25758" y="4966437"/>
                  <a:pt x="51373" y="5009738"/>
                  <a:pt x="64395" y="5022761"/>
                </a:cubicBezTo>
                <a:cubicBezTo>
                  <a:pt x="75340" y="5033706"/>
                  <a:pt x="90152" y="5039933"/>
                  <a:pt x="103031" y="5048519"/>
                </a:cubicBezTo>
                <a:cubicBezTo>
                  <a:pt x="149153" y="5117701"/>
                  <a:pt x="150425" y="5104925"/>
                  <a:pt x="167426" y="5164428"/>
                </a:cubicBezTo>
                <a:cubicBezTo>
                  <a:pt x="172289" y="5181447"/>
                  <a:pt x="176012" y="5198772"/>
                  <a:pt x="180305" y="5215944"/>
                </a:cubicBezTo>
                <a:cubicBezTo>
                  <a:pt x="171762" y="5361166"/>
                  <a:pt x="182051" y="5416771"/>
                  <a:pt x="141668" y="5537916"/>
                </a:cubicBezTo>
                <a:cubicBezTo>
                  <a:pt x="137375" y="5550795"/>
                  <a:pt x="134860" y="5564410"/>
                  <a:pt x="128789" y="5576552"/>
                </a:cubicBezTo>
                <a:cubicBezTo>
                  <a:pt x="121867" y="5590396"/>
                  <a:pt x="111617" y="5602310"/>
                  <a:pt x="103031" y="5615189"/>
                </a:cubicBezTo>
                <a:cubicBezTo>
                  <a:pt x="98738" y="5632361"/>
                  <a:pt x="95239" y="5649750"/>
                  <a:pt x="90153" y="5666704"/>
                </a:cubicBezTo>
                <a:cubicBezTo>
                  <a:pt x="82351" y="5692710"/>
                  <a:pt x="64395" y="5743978"/>
                  <a:pt x="64395" y="5743978"/>
                </a:cubicBezTo>
                <a:cubicBezTo>
                  <a:pt x="72981" y="5782615"/>
                  <a:pt x="80554" y="5821491"/>
                  <a:pt x="90153" y="5859888"/>
                </a:cubicBezTo>
                <a:cubicBezTo>
                  <a:pt x="93445" y="5873058"/>
                  <a:pt x="96960" y="5886382"/>
                  <a:pt x="103031" y="5898524"/>
                </a:cubicBezTo>
                <a:cubicBezTo>
                  <a:pt x="109953" y="5912369"/>
                  <a:pt x="120203" y="5924282"/>
                  <a:pt x="128789" y="5937161"/>
                </a:cubicBezTo>
                <a:cubicBezTo>
                  <a:pt x="162858" y="6073433"/>
                  <a:pt x="116603" y="5912961"/>
                  <a:pt x="167426" y="6027313"/>
                </a:cubicBezTo>
                <a:cubicBezTo>
                  <a:pt x="178453" y="6052124"/>
                  <a:pt x="184598" y="6078828"/>
                  <a:pt x="193184" y="6104586"/>
                </a:cubicBezTo>
                <a:lnTo>
                  <a:pt x="206062" y="6143223"/>
                </a:lnTo>
                <a:cubicBezTo>
                  <a:pt x="214717" y="6324980"/>
                  <a:pt x="198045" y="6346983"/>
                  <a:pt x="231820" y="6465195"/>
                </a:cubicBezTo>
                <a:cubicBezTo>
                  <a:pt x="235549" y="6478248"/>
                  <a:pt x="238628" y="6491689"/>
                  <a:pt x="244699" y="6503831"/>
                </a:cubicBezTo>
                <a:cubicBezTo>
                  <a:pt x="262630" y="6539692"/>
                  <a:pt x="280610" y="6552621"/>
                  <a:pt x="309093" y="6581104"/>
                </a:cubicBezTo>
                <a:cubicBezTo>
                  <a:pt x="334851" y="6576811"/>
                  <a:pt x="360254" y="6568226"/>
                  <a:pt x="386367" y="6568226"/>
                </a:cubicBezTo>
                <a:cubicBezTo>
                  <a:pt x="527771" y="6568226"/>
                  <a:pt x="524829" y="6570643"/>
                  <a:pt x="618186" y="6593983"/>
                </a:cubicBezTo>
                <a:cubicBezTo>
                  <a:pt x="643944" y="6611155"/>
                  <a:pt x="666091" y="6635709"/>
                  <a:pt x="695460" y="6645499"/>
                </a:cubicBezTo>
                <a:cubicBezTo>
                  <a:pt x="708339" y="6649792"/>
                  <a:pt x="721954" y="6652307"/>
                  <a:pt x="734096" y="6658378"/>
                </a:cubicBezTo>
                <a:cubicBezTo>
                  <a:pt x="747940" y="6665300"/>
                  <a:pt x="757651" y="6680655"/>
                  <a:pt x="772733" y="6684135"/>
                </a:cubicBezTo>
                <a:cubicBezTo>
                  <a:pt x="814772" y="6693836"/>
                  <a:pt x="858592" y="6692721"/>
                  <a:pt x="901522" y="6697014"/>
                </a:cubicBezTo>
                <a:cubicBezTo>
                  <a:pt x="950111" y="6694805"/>
                  <a:pt x="1147156" y="6734715"/>
                  <a:pt x="1223493" y="6658378"/>
                </a:cubicBezTo>
                <a:cubicBezTo>
                  <a:pt x="1238671" y="6643200"/>
                  <a:pt x="1249654" y="6624329"/>
                  <a:pt x="1262130" y="6606862"/>
                </a:cubicBezTo>
                <a:cubicBezTo>
                  <a:pt x="1271127" y="6594267"/>
                  <a:pt x="1279302" y="6581105"/>
                  <a:pt x="1287888" y="6568226"/>
                </a:cubicBezTo>
                <a:cubicBezTo>
                  <a:pt x="1296474" y="6542468"/>
                  <a:pt x="1318971" y="6517576"/>
                  <a:pt x="1313646" y="6490952"/>
                </a:cubicBezTo>
                <a:cubicBezTo>
                  <a:pt x="1308451" y="6464979"/>
                  <a:pt x="1305329" y="6406871"/>
                  <a:pt x="1275009" y="6387921"/>
                </a:cubicBezTo>
                <a:cubicBezTo>
                  <a:pt x="1244253" y="6368699"/>
                  <a:pt x="1170113" y="6356639"/>
                  <a:pt x="1133341" y="6349285"/>
                </a:cubicBezTo>
                <a:cubicBezTo>
                  <a:pt x="1120462" y="6357871"/>
                  <a:pt x="1104374" y="6362956"/>
                  <a:pt x="1094705" y="6375043"/>
                </a:cubicBezTo>
                <a:cubicBezTo>
                  <a:pt x="1086225" y="6385644"/>
                  <a:pt x="1087897" y="6401537"/>
                  <a:pt x="1081826" y="6413679"/>
                </a:cubicBezTo>
                <a:cubicBezTo>
                  <a:pt x="1067268" y="6442795"/>
                  <a:pt x="1018770" y="6497754"/>
                  <a:pt x="1004553" y="6516710"/>
                </a:cubicBezTo>
                <a:cubicBezTo>
                  <a:pt x="995266" y="6529093"/>
                  <a:pt x="990444" y="6545154"/>
                  <a:pt x="978795" y="6555347"/>
                </a:cubicBezTo>
                <a:cubicBezTo>
                  <a:pt x="955498" y="6575732"/>
                  <a:pt x="927280" y="6589690"/>
                  <a:pt x="901522" y="6606862"/>
                </a:cubicBezTo>
                <a:lnTo>
                  <a:pt x="862885" y="6632620"/>
                </a:lnTo>
                <a:cubicBezTo>
                  <a:pt x="850006" y="6641206"/>
                  <a:pt x="838932" y="6653483"/>
                  <a:pt x="824248" y="6658378"/>
                </a:cubicBezTo>
                <a:cubicBezTo>
                  <a:pt x="811369" y="6662671"/>
                  <a:pt x="797754" y="6665186"/>
                  <a:pt x="785612" y="6671257"/>
                </a:cubicBezTo>
                <a:cubicBezTo>
                  <a:pt x="695485" y="6716320"/>
                  <a:pt x="812037" y="6683892"/>
                  <a:pt x="669702" y="6735651"/>
                </a:cubicBezTo>
                <a:cubicBezTo>
                  <a:pt x="649130" y="6743132"/>
                  <a:pt x="626074" y="6741608"/>
                  <a:pt x="605308" y="6748530"/>
                </a:cubicBezTo>
                <a:cubicBezTo>
                  <a:pt x="393395" y="6819167"/>
                  <a:pt x="558360" y="6788353"/>
                  <a:pt x="386367" y="6812924"/>
                </a:cubicBezTo>
                <a:cubicBezTo>
                  <a:pt x="364902" y="6808631"/>
                  <a:pt x="340978" y="6810905"/>
                  <a:pt x="321972" y="6800045"/>
                </a:cubicBezTo>
                <a:cubicBezTo>
                  <a:pt x="308533" y="6792366"/>
                  <a:pt x="296215" y="6761409"/>
                  <a:pt x="296215" y="6761409"/>
                </a:cubicBezTo>
              </a:path>
            </a:pathLst>
          </a:cu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-56936" y="3529"/>
            <a:ext cx="9236711" cy="7002578"/>
          </a:xfrm>
          <a:custGeom>
            <a:avLst/>
            <a:gdLst>
              <a:gd name="connsiteX0" fmla="*/ 3379685 w 9236711"/>
              <a:gd name="connsiteY0" fmla="*/ 138139 h 7002578"/>
              <a:gd name="connsiteX1" fmla="*/ 3341049 w 9236711"/>
              <a:gd name="connsiteY1" fmla="*/ 125260 h 7002578"/>
              <a:gd name="connsiteX2" fmla="*/ 2954682 w 9236711"/>
              <a:gd name="connsiteY2" fmla="*/ 99502 h 7002578"/>
              <a:gd name="connsiteX3" fmla="*/ 2877409 w 9236711"/>
              <a:gd name="connsiteY3" fmla="*/ 86623 h 7002578"/>
              <a:gd name="connsiteX4" fmla="*/ 2774378 w 9236711"/>
              <a:gd name="connsiteY4" fmla="*/ 73744 h 7002578"/>
              <a:gd name="connsiteX5" fmla="*/ 2632711 w 9236711"/>
              <a:gd name="connsiteY5" fmla="*/ 47986 h 7002578"/>
              <a:gd name="connsiteX6" fmla="*/ 2516801 w 9236711"/>
              <a:gd name="connsiteY6" fmla="*/ 35108 h 7002578"/>
              <a:gd name="connsiteX7" fmla="*/ 2426649 w 9236711"/>
              <a:gd name="connsiteY7" fmla="*/ 22229 h 7002578"/>
              <a:gd name="connsiteX8" fmla="*/ 2194829 w 9236711"/>
              <a:gd name="connsiteY8" fmla="*/ 47986 h 7002578"/>
              <a:gd name="connsiteX9" fmla="*/ 2117556 w 9236711"/>
              <a:gd name="connsiteY9" fmla="*/ 73744 h 7002578"/>
              <a:gd name="connsiteX10" fmla="*/ 2078919 w 9236711"/>
              <a:gd name="connsiteY10" fmla="*/ 86623 h 7002578"/>
              <a:gd name="connsiteX11" fmla="*/ 1937251 w 9236711"/>
              <a:gd name="connsiteY11" fmla="*/ 163896 h 7002578"/>
              <a:gd name="connsiteX12" fmla="*/ 1821342 w 9236711"/>
              <a:gd name="connsiteY12" fmla="*/ 228291 h 7002578"/>
              <a:gd name="connsiteX13" fmla="*/ 1782705 w 9236711"/>
              <a:gd name="connsiteY13" fmla="*/ 266927 h 7002578"/>
              <a:gd name="connsiteX14" fmla="*/ 1705432 w 9236711"/>
              <a:gd name="connsiteY14" fmla="*/ 292685 h 7002578"/>
              <a:gd name="connsiteX15" fmla="*/ 1666795 w 9236711"/>
              <a:gd name="connsiteY15" fmla="*/ 266927 h 7002578"/>
              <a:gd name="connsiteX16" fmla="*/ 1615280 w 9236711"/>
              <a:gd name="connsiteY16" fmla="*/ 254048 h 7002578"/>
              <a:gd name="connsiteX17" fmla="*/ 1525128 w 9236711"/>
              <a:gd name="connsiteY17" fmla="*/ 228291 h 7002578"/>
              <a:gd name="connsiteX18" fmla="*/ 1460733 w 9236711"/>
              <a:gd name="connsiteY18" fmla="*/ 202533 h 7002578"/>
              <a:gd name="connsiteX19" fmla="*/ 1447854 w 9236711"/>
              <a:gd name="connsiteY19" fmla="*/ 86623 h 7002578"/>
              <a:gd name="connsiteX20" fmla="*/ 1499370 w 9236711"/>
              <a:gd name="connsiteY20" fmla="*/ 60865 h 7002578"/>
              <a:gd name="connsiteX21" fmla="*/ 1628159 w 9236711"/>
              <a:gd name="connsiteY21" fmla="*/ 86623 h 7002578"/>
              <a:gd name="connsiteX22" fmla="*/ 1705432 w 9236711"/>
              <a:gd name="connsiteY22" fmla="*/ 112381 h 7002578"/>
              <a:gd name="connsiteX23" fmla="*/ 1782705 w 9236711"/>
              <a:gd name="connsiteY23" fmla="*/ 151017 h 7002578"/>
              <a:gd name="connsiteX24" fmla="*/ 1847099 w 9236711"/>
              <a:gd name="connsiteY24" fmla="*/ 189654 h 7002578"/>
              <a:gd name="connsiteX25" fmla="*/ 1988767 w 9236711"/>
              <a:gd name="connsiteY25" fmla="*/ 228291 h 7002578"/>
              <a:gd name="connsiteX26" fmla="*/ 2040282 w 9236711"/>
              <a:gd name="connsiteY26" fmla="*/ 254048 h 7002578"/>
              <a:gd name="connsiteX27" fmla="*/ 2310739 w 9236711"/>
              <a:gd name="connsiteY27" fmla="*/ 254048 h 7002578"/>
              <a:gd name="connsiteX28" fmla="*/ 2400891 w 9236711"/>
              <a:gd name="connsiteY28" fmla="*/ 163896 h 7002578"/>
              <a:gd name="connsiteX29" fmla="*/ 2362254 w 9236711"/>
              <a:gd name="connsiteY29" fmla="*/ 86623 h 7002578"/>
              <a:gd name="connsiteX30" fmla="*/ 2272102 w 9236711"/>
              <a:gd name="connsiteY30" fmla="*/ 60865 h 7002578"/>
              <a:gd name="connsiteX31" fmla="*/ 2233466 w 9236711"/>
              <a:gd name="connsiteY31" fmla="*/ 47986 h 7002578"/>
              <a:gd name="connsiteX32" fmla="*/ 2169071 w 9236711"/>
              <a:gd name="connsiteY32" fmla="*/ 35108 h 7002578"/>
              <a:gd name="connsiteX33" fmla="*/ 2117556 w 9236711"/>
              <a:gd name="connsiteY33" fmla="*/ 22229 h 7002578"/>
              <a:gd name="connsiteX34" fmla="*/ 1679674 w 9236711"/>
              <a:gd name="connsiteY34" fmla="*/ 35108 h 7002578"/>
              <a:gd name="connsiteX35" fmla="*/ 1563764 w 9236711"/>
              <a:gd name="connsiteY35" fmla="*/ 47986 h 7002578"/>
              <a:gd name="connsiteX36" fmla="*/ 1409218 w 9236711"/>
              <a:gd name="connsiteY36" fmla="*/ 73744 h 7002578"/>
              <a:gd name="connsiteX37" fmla="*/ 1203156 w 9236711"/>
              <a:gd name="connsiteY37" fmla="*/ 86623 h 7002578"/>
              <a:gd name="connsiteX38" fmla="*/ 791032 w 9236711"/>
              <a:gd name="connsiteY38" fmla="*/ 86623 h 7002578"/>
              <a:gd name="connsiteX39" fmla="*/ 662243 w 9236711"/>
              <a:gd name="connsiteY39" fmla="*/ 60865 h 7002578"/>
              <a:gd name="connsiteX40" fmla="*/ 623606 w 9236711"/>
              <a:gd name="connsiteY40" fmla="*/ 47986 h 7002578"/>
              <a:gd name="connsiteX41" fmla="*/ 533454 w 9236711"/>
              <a:gd name="connsiteY41" fmla="*/ 22229 h 7002578"/>
              <a:gd name="connsiteX42" fmla="*/ 520575 w 9236711"/>
              <a:gd name="connsiteY42" fmla="*/ 73744 h 7002578"/>
              <a:gd name="connsiteX43" fmla="*/ 559212 w 9236711"/>
              <a:gd name="connsiteY43" fmla="*/ 202533 h 7002578"/>
              <a:gd name="connsiteX44" fmla="*/ 572091 w 9236711"/>
              <a:gd name="connsiteY44" fmla="*/ 241170 h 7002578"/>
              <a:gd name="connsiteX45" fmla="*/ 688001 w 9236711"/>
              <a:gd name="connsiteY45" fmla="*/ 215412 h 7002578"/>
              <a:gd name="connsiteX46" fmla="*/ 1113004 w 9236711"/>
              <a:gd name="connsiteY46" fmla="*/ 202533 h 7002578"/>
              <a:gd name="connsiteX47" fmla="*/ 1331944 w 9236711"/>
              <a:gd name="connsiteY47" fmla="*/ 189654 h 7002578"/>
              <a:gd name="connsiteX48" fmla="*/ 1550885 w 9236711"/>
              <a:gd name="connsiteY48" fmla="*/ 189654 h 7002578"/>
              <a:gd name="connsiteX49" fmla="*/ 1538006 w 9236711"/>
              <a:gd name="connsiteY49" fmla="*/ 151017 h 7002578"/>
              <a:gd name="connsiteX50" fmla="*/ 1499370 w 9236711"/>
              <a:gd name="connsiteY50" fmla="*/ 112381 h 7002578"/>
              <a:gd name="connsiteX51" fmla="*/ 1422097 w 9236711"/>
              <a:gd name="connsiteY51" fmla="*/ 86623 h 7002578"/>
              <a:gd name="connsiteX52" fmla="*/ 1383460 w 9236711"/>
              <a:gd name="connsiteY52" fmla="*/ 60865 h 7002578"/>
              <a:gd name="connsiteX53" fmla="*/ 1306187 w 9236711"/>
              <a:gd name="connsiteY53" fmla="*/ 35108 h 7002578"/>
              <a:gd name="connsiteX54" fmla="*/ 1151640 w 9236711"/>
              <a:gd name="connsiteY54" fmla="*/ 47986 h 7002578"/>
              <a:gd name="connsiteX55" fmla="*/ 1113004 w 9236711"/>
              <a:gd name="connsiteY55" fmla="*/ 60865 h 7002578"/>
              <a:gd name="connsiteX56" fmla="*/ 1061488 w 9236711"/>
              <a:gd name="connsiteY56" fmla="*/ 73744 h 7002578"/>
              <a:gd name="connsiteX57" fmla="*/ 1022851 w 9236711"/>
              <a:gd name="connsiteY57" fmla="*/ 99502 h 7002578"/>
              <a:gd name="connsiteX58" fmla="*/ 971336 w 9236711"/>
              <a:gd name="connsiteY58" fmla="*/ 112381 h 7002578"/>
              <a:gd name="connsiteX59" fmla="*/ 932699 w 9236711"/>
              <a:gd name="connsiteY59" fmla="*/ 125260 h 7002578"/>
              <a:gd name="connsiteX60" fmla="*/ 778153 w 9236711"/>
              <a:gd name="connsiteY60" fmla="*/ 163896 h 7002578"/>
              <a:gd name="connsiteX61" fmla="*/ 739516 w 9236711"/>
              <a:gd name="connsiteY61" fmla="*/ 176775 h 7002578"/>
              <a:gd name="connsiteX62" fmla="*/ 443302 w 9236711"/>
              <a:gd name="connsiteY62" fmla="*/ 138139 h 7002578"/>
              <a:gd name="connsiteX63" fmla="*/ 391787 w 9236711"/>
              <a:gd name="connsiteY63" fmla="*/ 99502 h 7002578"/>
              <a:gd name="connsiteX64" fmla="*/ 314513 w 9236711"/>
              <a:gd name="connsiteY64" fmla="*/ 73744 h 7002578"/>
              <a:gd name="connsiteX65" fmla="*/ 301635 w 9236711"/>
              <a:gd name="connsiteY65" fmla="*/ 35108 h 7002578"/>
              <a:gd name="connsiteX66" fmla="*/ 546333 w 9236711"/>
              <a:gd name="connsiteY66" fmla="*/ 60865 h 7002578"/>
              <a:gd name="connsiteX67" fmla="*/ 623606 w 9236711"/>
              <a:gd name="connsiteY67" fmla="*/ 73744 h 7002578"/>
              <a:gd name="connsiteX68" fmla="*/ 584970 w 9236711"/>
              <a:gd name="connsiteY68" fmla="*/ 176775 h 7002578"/>
              <a:gd name="connsiteX69" fmla="*/ 546333 w 9236711"/>
              <a:gd name="connsiteY69" fmla="*/ 189654 h 7002578"/>
              <a:gd name="connsiteX70" fmla="*/ 430423 w 9236711"/>
              <a:gd name="connsiteY70" fmla="*/ 241170 h 7002578"/>
              <a:gd name="connsiteX71" fmla="*/ 288756 w 9236711"/>
              <a:gd name="connsiteY71" fmla="*/ 266927 h 7002578"/>
              <a:gd name="connsiteX72" fmla="*/ 250119 w 9236711"/>
              <a:gd name="connsiteY72" fmla="*/ 279806 h 7002578"/>
              <a:gd name="connsiteX73" fmla="*/ 134209 w 9236711"/>
              <a:gd name="connsiteY73" fmla="*/ 369958 h 7002578"/>
              <a:gd name="connsiteX74" fmla="*/ 82694 w 9236711"/>
              <a:gd name="connsiteY74" fmla="*/ 447232 h 7002578"/>
              <a:gd name="connsiteX75" fmla="*/ 95573 w 9236711"/>
              <a:gd name="connsiteY75" fmla="*/ 588899 h 7002578"/>
              <a:gd name="connsiteX76" fmla="*/ 121330 w 9236711"/>
              <a:gd name="connsiteY76" fmla="*/ 627536 h 7002578"/>
              <a:gd name="connsiteX77" fmla="*/ 430423 w 9236711"/>
              <a:gd name="connsiteY77" fmla="*/ 640415 h 7002578"/>
              <a:gd name="connsiteX78" fmla="*/ 443302 w 9236711"/>
              <a:gd name="connsiteY78" fmla="*/ 679051 h 7002578"/>
              <a:gd name="connsiteX79" fmla="*/ 430423 w 9236711"/>
              <a:gd name="connsiteY79" fmla="*/ 717688 h 7002578"/>
              <a:gd name="connsiteX80" fmla="*/ 417544 w 9236711"/>
              <a:gd name="connsiteY80" fmla="*/ 769203 h 7002578"/>
              <a:gd name="connsiteX81" fmla="*/ 391787 w 9236711"/>
              <a:gd name="connsiteY81" fmla="*/ 936629 h 7002578"/>
              <a:gd name="connsiteX82" fmla="*/ 378908 w 9236711"/>
              <a:gd name="connsiteY82" fmla="*/ 975265 h 7002578"/>
              <a:gd name="connsiteX83" fmla="*/ 340271 w 9236711"/>
              <a:gd name="connsiteY83" fmla="*/ 1001023 h 7002578"/>
              <a:gd name="connsiteX84" fmla="*/ 314513 w 9236711"/>
              <a:gd name="connsiteY84" fmla="*/ 1039660 h 7002578"/>
              <a:gd name="connsiteX85" fmla="*/ 301635 w 9236711"/>
              <a:gd name="connsiteY85" fmla="*/ 1078296 h 7002578"/>
              <a:gd name="connsiteX86" fmla="*/ 262998 w 9236711"/>
              <a:gd name="connsiteY86" fmla="*/ 1104054 h 7002578"/>
              <a:gd name="connsiteX87" fmla="*/ 211482 w 9236711"/>
              <a:gd name="connsiteY87" fmla="*/ 1219964 h 7002578"/>
              <a:gd name="connsiteX88" fmla="*/ 198604 w 9236711"/>
              <a:gd name="connsiteY88" fmla="*/ 1258601 h 7002578"/>
              <a:gd name="connsiteX89" fmla="*/ 224361 w 9236711"/>
              <a:gd name="connsiteY89" fmla="*/ 1426026 h 7002578"/>
              <a:gd name="connsiteX90" fmla="*/ 275877 w 9236711"/>
              <a:gd name="connsiteY90" fmla="*/ 1503299 h 7002578"/>
              <a:gd name="connsiteX91" fmla="*/ 301635 w 9236711"/>
              <a:gd name="connsiteY91" fmla="*/ 1554815 h 7002578"/>
              <a:gd name="connsiteX92" fmla="*/ 353150 w 9236711"/>
              <a:gd name="connsiteY92" fmla="*/ 1670725 h 7002578"/>
              <a:gd name="connsiteX93" fmla="*/ 366029 w 9236711"/>
              <a:gd name="connsiteY93" fmla="*/ 1709361 h 7002578"/>
              <a:gd name="connsiteX94" fmla="*/ 353150 w 9236711"/>
              <a:gd name="connsiteY94" fmla="*/ 1773756 h 7002578"/>
              <a:gd name="connsiteX95" fmla="*/ 340271 w 9236711"/>
              <a:gd name="connsiteY95" fmla="*/ 1812392 h 7002578"/>
              <a:gd name="connsiteX96" fmla="*/ 275877 w 9236711"/>
              <a:gd name="connsiteY96" fmla="*/ 1825271 h 7002578"/>
              <a:gd name="connsiteX97" fmla="*/ 185725 w 9236711"/>
              <a:gd name="connsiteY97" fmla="*/ 1876786 h 7002578"/>
              <a:gd name="connsiteX98" fmla="*/ 147088 w 9236711"/>
              <a:gd name="connsiteY98" fmla="*/ 1889665 h 7002578"/>
              <a:gd name="connsiteX99" fmla="*/ 108451 w 9236711"/>
              <a:gd name="connsiteY99" fmla="*/ 1928302 h 7002578"/>
              <a:gd name="connsiteX100" fmla="*/ 95573 w 9236711"/>
              <a:gd name="connsiteY100" fmla="*/ 1966939 h 7002578"/>
              <a:gd name="connsiteX101" fmla="*/ 69815 w 9236711"/>
              <a:gd name="connsiteY101" fmla="*/ 2005575 h 7002578"/>
              <a:gd name="connsiteX102" fmla="*/ 56936 w 9236711"/>
              <a:gd name="connsiteY102" fmla="*/ 2044212 h 7002578"/>
              <a:gd name="connsiteX103" fmla="*/ 44057 w 9236711"/>
              <a:gd name="connsiteY103" fmla="*/ 2185879 h 7002578"/>
              <a:gd name="connsiteX104" fmla="*/ 121330 w 9236711"/>
              <a:gd name="connsiteY104" fmla="*/ 2224516 h 7002578"/>
              <a:gd name="connsiteX105" fmla="*/ 159967 w 9236711"/>
              <a:gd name="connsiteY105" fmla="*/ 2250274 h 7002578"/>
              <a:gd name="connsiteX106" fmla="*/ 237240 w 9236711"/>
              <a:gd name="connsiteY106" fmla="*/ 2276032 h 7002578"/>
              <a:gd name="connsiteX107" fmla="*/ 275877 w 9236711"/>
              <a:gd name="connsiteY107" fmla="*/ 2327547 h 7002578"/>
              <a:gd name="connsiteX108" fmla="*/ 327392 w 9236711"/>
              <a:gd name="connsiteY108" fmla="*/ 2404820 h 7002578"/>
              <a:gd name="connsiteX109" fmla="*/ 391787 w 9236711"/>
              <a:gd name="connsiteY109" fmla="*/ 2482094 h 7002578"/>
              <a:gd name="connsiteX110" fmla="*/ 404666 w 9236711"/>
              <a:gd name="connsiteY110" fmla="*/ 2520730 h 7002578"/>
              <a:gd name="connsiteX111" fmla="*/ 366029 w 9236711"/>
              <a:gd name="connsiteY111" fmla="*/ 2610882 h 7002578"/>
              <a:gd name="connsiteX112" fmla="*/ 327392 w 9236711"/>
              <a:gd name="connsiteY112" fmla="*/ 2623761 h 7002578"/>
              <a:gd name="connsiteX113" fmla="*/ 288756 w 9236711"/>
              <a:gd name="connsiteY113" fmla="*/ 2598003 h 7002578"/>
              <a:gd name="connsiteX114" fmla="*/ 262998 w 9236711"/>
              <a:gd name="connsiteY114" fmla="*/ 2520730 h 7002578"/>
              <a:gd name="connsiteX115" fmla="*/ 275877 w 9236711"/>
              <a:gd name="connsiteY115" fmla="*/ 2404820 h 7002578"/>
              <a:gd name="connsiteX116" fmla="*/ 288756 w 9236711"/>
              <a:gd name="connsiteY116" fmla="*/ 2366184 h 7002578"/>
              <a:gd name="connsiteX117" fmla="*/ 340271 w 9236711"/>
              <a:gd name="connsiteY117" fmla="*/ 2379063 h 7002578"/>
              <a:gd name="connsiteX118" fmla="*/ 378908 w 9236711"/>
              <a:gd name="connsiteY118" fmla="*/ 2404820 h 7002578"/>
              <a:gd name="connsiteX119" fmla="*/ 417544 w 9236711"/>
              <a:gd name="connsiteY119" fmla="*/ 2520730 h 7002578"/>
              <a:gd name="connsiteX120" fmla="*/ 391787 w 9236711"/>
              <a:gd name="connsiteY120" fmla="*/ 2610882 h 7002578"/>
              <a:gd name="connsiteX121" fmla="*/ 340271 w 9236711"/>
              <a:gd name="connsiteY121" fmla="*/ 2688156 h 7002578"/>
              <a:gd name="connsiteX122" fmla="*/ 301635 w 9236711"/>
              <a:gd name="connsiteY122" fmla="*/ 2713913 h 7002578"/>
              <a:gd name="connsiteX123" fmla="*/ 185725 w 9236711"/>
              <a:gd name="connsiteY123" fmla="*/ 2726792 h 7002578"/>
              <a:gd name="connsiteX124" fmla="*/ 108451 w 9236711"/>
              <a:gd name="connsiteY124" fmla="*/ 2636640 h 7002578"/>
              <a:gd name="connsiteX125" fmla="*/ 95573 w 9236711"/>
              <a:gd name="connsiteY125" fmla="*/ 2598003 h 7002578"/>
              <a:gd name="connsiteX126" fmla="*/ 95573 w 9236711"/>
              <a:gd name="connsiteY126" fmla="*/ 2404820 h 7002578"/>
              <a:gd name="connsiteX127" fmla="*/ 147088 w 9236711"/>
              <a:gd name="connsiteY127" fmla="*/ 2327547 h 7002578"/>
              <a:gd name="connsiteX128" fmla="*/ 185725 w 9236711"/>
              <a:gd name="connsiteY128" fmla="*/ 2314668 h 7002578"/>
              <a:gd name="connsiteX129" fmla="*/ 314513 w 9236711"/>
              <a:gd name="connsiteY129" fmla="*/ 2327547 h 7002578"/>
              <a:gd name="connsiteX130" fmla="*/ 378908 w 9236711"/>
              <a:gd name="connsiteY130" fmla="*/ 2404820 h 7002578"/>
              <a:gd name="connsiteX131" fmla="*/ 417544 w 9236711"/>
              <a:gd name="connsiteY131" fmla="*/ 2430578 h 7002578"/>
              <a:gd name="connsiteX132" fmla="*/ 443302 w 9236711"/>
              <a:gd name="connsiteY132" fmla="*/ 2585125 h 7002578"/>
              <a:gd name="connsiteX133" fmla="*/ 417544 w 9236711"/>
              <a:gd name="connsiteY133" fmla="*/ 2778308 h 7002578"/>
              <a:gd name="connsiteX134" fmla="*/ 404666 w 9236711"/>
              <a:gd name="connsiteY134" fmla="*/ 2842702 h 7002578"/>
              <a:gd name="connsiteX135" fmla="*/ 391787 w 9236711"/>
              <a:gd name="connsiteY135" fmla="*/ 2881339 h 7002578"/>
              <a:gd name="connsiteX136" fmla="*/ 353150 w 9236711"/>
              <a:gd name="connsiteY136" fmla="*/ 2894217 h 7002578"/>
              <a:gd name="connsiteX137" fmla="*/ 314513 w 9236711"/>
              <a:gd name="connsiteY137" fmla="*/ 2919975 h 7002578"/>
              <a:gd name="connsiteX138" fmla="*/ 275877 w 9236711"/>
              <a:gd name="connsiteY138" fmla="*/ 2932854 h 7002578"/>
              <a:gd name="connsiteX139" fmla="*/ 224361 w 9236711"/>
              <a:gd name="connsiteY139" fmla="*/ 2971491 h 7002578"/>
              <a:gd name="connsiteX140" fmla="*/ 185725 w 9236711"/>
              <a:gd name="connsiteY140" fmla="*/ 2997248 h 7002578"/>
              <a:gd name="connsiteX141" fmla="*/ 108451 w 9236711"/>
              <a:gd name="connsiteY141" fmla="*/ 3126037 h 7002578"/>
              <a:gd name="connsiteX142" fmla="*/ 95573 w 9236711"/>
              <a:gd name="connsiteY142" fmla="*/ 3164674 h 7002578"/>
              <a:gd name="connsiteX143" fmla="*/ 108451 w 9236711"/>
              <a:gd name="connsiteY143" fmla="*/ 3216189 h 7002578"/>
              <a:gd name="connsiteX144" fmla="*/ 301635 w 9236711"/>
              <a:gd name="connsiteY144" fmla="*/ 3267705 h 7002578"/>
              <a:gd name="connsiteX145" fmla="*/ 314513 w 9236711"/>
              <a:gd name="connsiteY145" fmla="*/ 3306341 h 7002578"/>
              <a:gd name="connsiteX146" fmla="*/ 327392 w 9236711"/>
              <a:gd name="connsiteY146" fmla="*/ 3357857 h 7002578"/>
              <a:gd name="connsiteX147" fmla="*/ 353150 w 9236711"/>
              <a:gd name="connsiteY147" fmla="*/ 3409372 h 7002578"/>
              <a:gd name="connsiteX148" fmla="*/ 366029 w 9236711"/>
              <a:gd name="connsiteY148" fmla="*/ 3448009 h 7002578"/>
              <a:gd name="connsiteX149" fmla="*/ 301635 w 9236711"/>
              <a:gd name="connsiteY149" fmla="*/ 3551040 h 7002578"/>
              <a:gd name="connsiteX150" fmla="*/ 275877 w 9236711"/>
              <a:gd name="connsiteY150" fmla="*/ 3332099 h 7002578"/>
              <a:gd name="connsiteX151" fmla="*/ 301635 w 9236711"/>
              <a:gd name="connsiteY151" fmla="*/ 3254826 h 7002578"/>
              <a:gd name="connsiteX152" fmla="*/ 378908 w 9236711"/>
              <a:gd name="connsiteY152" fmla="*/ 3229068 h 7002578"/>
              <a:gd name="connsiteX153" fmla="*/ 481939 w 9236711"/>
              <a:gd name="connsiteY153" fmla="*/ 3138916 h 7002578"/>
              <a:gd name="connsiteX154" fmla="*/ 494818 w 9236711"/>
              <a:gd name="connsiteY154" fmla="*/ 3100279 h 7002578"/>
              <a:gd name="connsiteX155" fmla="*/ 481939 w 9236711"/>
              <a:gd name="connsiteY155" fmla="*/ 3048764 h 7002578"/>
              <a:gd name="connsiteX156" fmla="*/ 404666 w 9236711"/>
              <a:gd name="connsiteY156" fmla="*/ 3061643 h 7002578"/>
              <a:gd name="connsiteX157" fmla="*/ 340271 w 9236711"/>
              <a:gd name="connsiteY157" fmla="*/ 3138916 h 7002578"/>
              <a:gd name="connsiteX158" fmla="*/ 301635 w 9236711"/>
              <a:gd name="connsiteY158" fmla="*/ 3216189 h 7002578"/>
              <a:gd name="connsiteX159" fmla="*/ 288756 w 9236711"/>
              <a:gd name="connsiteY159" fmla="*/ 3280584 h 7002578"/>
              <a:gd name="connsiteX160" fmla="*/ 262998 w 9236711"/>
              <a:gd name="connsiteY160" fmla="*/ 3473767 h 7002578"/>
              <a:gd name="connsiteX161" fmla="*/ 237240 w 9236711"/>
              <a:gd name="connsiteY161" fmla="*/ 3847254 h 7002578"/>
              <a:gd name="connsiteX162" fmla="*/ 224361 w 9236711"/>
              <a:gd name="connsiteY162" fmla="*/ 3885891 h 7002578"/>
              <a:gd name="connsiteX163" fmla="*/ 185725 w 9236711"/>
              <a:gd name="connsiteY163" fmla="*/ 3873012 h 7002578"/>
              <a:gd name="connsiteX164" fmla="*/ 172846 w 9236711"/>
              <a:gd name="connsiteY164" fmla="*/ 3834375 h 7002578"/>
              <a:gd name="connsiteX165" fmla="*/ 147088 w 9236711"/>
              <a:gd name="connsiteY165" fmla="*/ 3795739 h 7002578"/>
              <a:gd name="connsiteX166" fmla="*/ 121330 w 9236711"/>
              <a:gd name="connsiteY166" fmla="*/ 3718465 h 7002578"/>
              <a:gd name="connsiteX167" fmla="*/ 108451 w 9236711"/>
              <a:gd name="connsiteY167" fmla="*/ 3679829 h 7002578"/>
              <a:gd name="connsiteX168" fmla="*/ 159967 w 9236711"/>
              <a:gd name="connsiteY168" fmla="*/ 3576798 h 7002578"/>
              <a:gd name="connsiteX169" fmla="*/ 198604 w 9236711"/>
              <a:gd name="connsiteY169" fmla="*/ 3602556 h 7002578"/>
              <a:gd name="connsiteX170" fmla="*/ 275877 w 9236711"/>
              <a:gd name="connsiteY170" fmla="*/ 3692708 h 7002578"/>
              <a:gd name="connsiteX171" fmla="*/ 327392 w 9236711"/>
              <a:gd name="connsiteY171" fmla="*/ 3769981 h 7002578"/>
              <a:gd name="connsiteX172" fmla="*/ 353150 w 9236711"/>
              <a:gd name="connsiteY172" fmla="*/ 3808617 h 7002578"/>
              <a:gd name="connsiteX173" fmla="*/ 366029 w 9236711"/>
              <a:gd name="connsiteY173" fmla="*/ 3847254 h 7002578"/>
              <a:gd name="connsiteX174" fmla="*/ 404666 w 9236711"/>
              <a:gd name="connsiteY174" fmla="*/ 3924527 h 7002578"/>
              <a:gd name="connsiteX175" fmla="*/ 417544 w 9236711"/>
              <a:gd name="connsiteY175" fmla="*/ 4091953 h 7002578"/>
              <a:gd name="connsiteX176" fmla="*/ 443302 w 9236711"/>
              <a:gd name="connsiteY176" fmla="*/ 4401046 h 7002578"/>
              <a:gd name="connsiteX177" fmla="*/ 430423 w 9236711"/>
              <a:gd name="connsiteY177" fmla="*/ 4516956 h 7002578"/>
              <a:gd name="connsiteX178" fmla="*/ 404666 w 9236711"/>
              <a:gd name="connsiteY178" fmla="*/ 4555592 h 7002578"/>
              <a:gd name="connsiteX179" fmla="*/ 378908 w 9236711"/>
              <a:gd name="connsiteY179" fmla="*/ 4607108 h 7002578"/>
              <a:gd name="connsiteX180" fmla="*/ 340271 w 9236711"/>
              <a:gd name="connsiteY180" fmla="*/ 4594229 h 7002578"/>
              <a:gd name="connsiteX181" fmla="*/ 314513 w 9236711"/>
              <a:gd name="connsiteY181" fmla="*/ 4555592 h 7002578"/>
              <a:gd name="connsiteX182" fmla="*/ 237240 w 9236711"/>
              <a:gd name="connsiteY182" fmla="*/ 4478319 h 7002578"/>
              <a:gd name="connsiteX183" fmla="*/ 172846 w 9236711"/>
              <a:gd name="connsiteY183" fmla="*/ 4388167 h 7002578"/>
              <a:gd name="connsiteX184" fmla="*/ 134209 w 9236711"/>
              <a:gd name="connsiteY184" fmla="*/ 4375288 h 7002578"/>
              <a:gd name="connsiteX185" fmla="*/ 121330 w 9236711"/>
              <a:gd name="connsiteY185" fmla="*/ 4336651 h 7002578"/>
              <a:gd name="connsiteX186" fmla="*/ 82694 w 9236711"/>
              <a:gd name="connsiteY186" fmla="*/ 4388167 h 7002578"/>
              <a:gd name="connsiteX187" fmla="*/ 44057 w 9236711"/>
              <a:gd name="connsiteY187" fmla="*/ 4478319 h 7002578"/>
              <a:gd name="connsiteX188" fmla="*/ 18299 w 9236711"/>
              <a:gd name="connsiteY188" fmla="*/ 4581350 h 7002578"/>
              <a:gd name="connsiteX189" fmla="*/ 44057 w 9236711"/>
              <a:gd name="connsiteY189" fmla="*/ 4658623 h 7002578"/>
              <a:gd name="connsiteX190" fmla="*/ 134209 w 9236711"/>
              <a:gd name="connsiteY190" fmla="*/ 4723017 h 7002578"/>
              <a:gd name="connsiteX191" fmla="*/ 211482 w 9236711"/>
              <a:gd name="connsiteY191" fmla="*/ 4800291 h 7002578"/>
              <a:gd name="connsiteX192" fmla="*/ 250119 w 9236711"/>
              <a:gd name="connsiteY192" fmla="*/ 4929079 h 7002578"/>
              <a:gd name="connsiteX193" fmla="*/ 262998 w 9236711"/>
              <a:gd name="connsiteY193" fmla="*/ 4967716 h 7002578"/>
              <a:gd name="connsiteX194" fmla="*/ 275877 w 9236711"/>
              <a:gd name="connsiteY194" fmla="*/ 5006353 h 7002578"/>
              <a:gd name="connsiteX195" fmla="*/ 314513 w 9236711"/>
              <a:gd name="connsiteY195" fmla="*/ 5096505 h 7002578"/>
              <a:gd name="connsiteX196" fmla="*/ 275877 w 9236711"/>
              <a:gd name="connsiteY196" fmla="*/ 5186657 h 7002578"/>
              <a:gd name="connsiteX197" fmla="*/ 237240 w 9236711"/>
              <a:gd name="connsiteY197" fmla="*/ 5212415 h 7002578"/>
              <a:gd name="connsiteX198" fmla="*/ 211482 w 9236711"/>
              <a:gd name="connsiteY198" fmla="*/ 5135141 h 7002578"/>
              <a:gd name="connsiteX199" fmla="*/ 198604 w 9236711"/>
              <a:gd name="connsiteY199" fmla="*/ 5096505 h 7002578"/>
              <a:gd name="connsiteX200" fmla="*/ 211482 w 9236711"/>
              <a:gd name="connsiteY200" fmla="*/ 4980595 h 7002578"/>
              <a:gd name="connsiteX201" fmla="*/ 237240 w 9236711"/>
              <a:gd name="connsiteY201" fmla="*/ 4941958 h 7002578"/>
              <a:gd name="connsiteX202" fmla="*/ 353150 w 9236711"/>
              <a:gd name="connsiteY202" fmla="*/ 4851806 h 7002578"/>
              <a:gd name="connsiteX203" fmla="*/ 430423 w 9236711"/>
              <a:gd name="connsiteY203" fmla="*/ 4813170 h 7002578"/>
              <a:gd name="connsiteX204" fmla="*/ 469060 w 9236711"/>
              <a:gd name="connsiteY204" fmla="*/ 4838927 h 7002578"/>
              <a:gd name="connsiteX205" fmla="*/ 507697 w 9236711"/>
              <a:gd name="connsiteY205" fmla="*/ 4890443 h 7002578"/>
              <a:gd name="connsiteX206" fmla="*/ 546333 w 9236711"/>
              <a:gd name="connsiteY206" fmla="*/ 4929079 h 7002578"/>
              <a:gd name="connsiteX207" fmla="*/ 533454 w 9236711"/>
              <a:gd name="connsiteY207" fmla="*/ 5096505 h 7002578"/>
              <a:gd name="connsiteX208" fmla="*/ 456181 w 9236711"/>
              <a:gd name="connsiteY208" fmla="*/ 5251051 h 7002578"/>
              <a:gd name="connsiteX209" fmla="*/ 430423 w 9236711"/>
              <a:gd name="connsiteY209" fmla="*/ 5289688 h 7002578"/>
              <a:gd name="connsiteX210" fmla="*/ 404666 w 9236711"/>
              <a:gd name="connsiteY210" fmla="*/ 5328325 h 7002578"/>
              <a:gd name="connsiteX211" fmla="*/ 391787 w 9236711"/>
              <a:gd name="connsiteY211" fmla="*/ 5366961 h 7002578"/>
              <a:gd name="connsiteX212" fmla="*/ 301635 w 9236711"/>
              <a:gd name="connsiteY212" fmla="*/ 5508629 h 7002578"/>
              <a:gd name="connsiteX213" fmla="*/ 275877 w 9236711"/>
              <a:gd name="connsiteY213" fmla="*/ 5585902 h 7002578"/>
              <a:gd name="connsiteX214" fmla="*/ 288756 w 9236711"/>
              <a:gd name="connsiteY214" fmla="*/ 5676054 h 7002578"/>
              <a:gd name="connsiteX215" fmla="*/ 314513 w 9236711"/>
              <a:gd name="connsiteY215" fmla="*/ 5753327 h 7002578"/>
              <a:gd name="connsiteX216" fmla="*/ 301635 w 9236711"/>
              <a:gd name="connsiteY216" fmla="*/ 5869237 h 7002578"/>
              <a:gd name="connsiteX217" fmla="*/ 275877 w 9236711"/>
              <a:gd name="connsiteY217" fmla="*/ 5946510 h 7002578"/>
              <a:gd name="connsiteX218" fmla="*/ 237240 w 9236711"/>
              <a:gd name="connsiteY218" fmla="*/ 5920753 h 7002578"/>
              <a:gd name="connsiteX219" fmla="*/ 172846 w 9236711"/>
              <a:gd name="connsiteY219" fmla="*/ 5830601 h 7002578"/>
              <a:gd name="connsiteX220" fmla="*/ 147088 w 9236711"/>
              <a:gd name="connsiteY220" fmla="*/ 5753327 h 7002578"/>
              <a:gd name="connsiteX221" fmla="*/ 121330 w 9236711"/>
              <a:gd name="connsiteY221" fmla="*/ 5663175 h 7002578"/>
              <a:gd name="connsiteX222" fmla="*/ 172846 w 9236711"/>
              <a:gd name="connsiteY222" fmla="*/ 5482871 h 7002578"/>
              <a:gd name="connsiteX223" fmla="*/ 211482 w 9236711"/>
              <a:gd name="connsiteY223" fmla="*/ 5469992 h 7002578"/>
              <a:gd name="connsiteX224" fmla="*/ 378908 w 9236711"/>
              <a:gd name="connsiteY224" fmla="*/ 5534386 h 7002578"/>
              <a:gd name="connsiteX225" fmla="*/ 456181 w 9236711"/>
              <a:gd name="connsiteY225" fmla="*/ 5573023 h 7002578"/>
              <a:gd name="connsiteX226" fmla="*/ 494818 w 9236711"/>
              <a:gd name="connsiteY226" fmla="*/ 5676054 h 7002578"/>
              <a:gd name="connsiteX227" fmla="*/ 520575 w 9236711"/>
              <a:gd name="connsiteY227" fmla="*/ 5753327 h 7002578"/>
              <a:gd name="connsiteX228" fmla="*/ 481939 w 9236711"/>
              <a:gd name="connsiteY228" fmla="*/ 5907874 h 7002578"/>
              <a:gd name="connsiteX229" fmla="*/ 469060 w 9236711"/>
              <a:gd name="connsiteY229" fmla="*/ 5946510 h 7002578"/>
              <a:gd name="connsiteX230" fmla="*/ 456181 w 9236711"/>
              <a:gd name="connsiteY230" fmla="*/ 5985147 h 7002578"/>
              <a:gd name="connsiteX231" fmla="*/ 417544 w 9236711"/>
              <a:gd name="connsiteY231" fmla="*/ 6023784 h 7002578"/>
              <a:gd name="connsiteX232" fmla="*/ 391787 w 9236711"/>
              <a:gd name="connsiteY232" fmla="*/ 6062420 h 7002578"/>
              <a:gd name="connsiteX233" fmla="*/ 314513 w 9236711"/>
              <a:gd name="connsiteY233" fmla="*/ 6139694 h 7002578"/>
              <a:gd name="connsiteX234" fmla="*/ 275877 w 9236711"/>
              <a:gd name="connsiteY234" fmla="*/ 6178330 h 7002578"/>
              <a:gd name="connsiteX235" fmla="*/ 237240 w 9236711"/>
              <a:gd name="connsiteY235" fmla="*/ 6216967 h 7002578"/>
              <a:gd name="connsiteX236" fmla="*/ 211482 w 9236711"/>
              <a:gd name="connsiteY236" fmla="*/ 6294240 h 7002578"/>
              <a:gd name="connsiteX237" fmla="*/ 159967 w 9236711"/>
              <a:gd name="connsiteY237" fmla="*/ 6384392 h 7002578"/>
              <a:gd name="connsiteX238" fmla="*/ 147088 w 9236711"/>
              <a:gd name="connsiteY238" fmla="*/ 6423029 h 7002578"/>
              <a:gd name="connsiteX239" fmla="*/ 198604 w 9236711"/>
              <a:gd name="connsiteY239" fmla="*/ 6590454 h 7002578"/>
              <a:gd name="connsiteX240" fmla="*/ 237240 w 9236711"/>
              <a:gd name="connsiteY240" fmla="*/ 6616212 h 7002578"/>
              <a:gd name="connsiteX241" fmla="*/ 378908 w 9236711"/>
              <a:gd name="connsiteY241" fmla="*/ 6603333 h 7002578"/>
              <a:gd name="connsiteX242" fmla="*/ 404666 w 9236711"/>
              <a:gd name="connsiteY242" fmla="*/ 6551817 h 7002578"/>
              <a:gd name="connsiteX243" fmla="*/ 469060 w 9236711"/>
              <a:gd name="connsiteY243" fmla="*/ 6474544 h 7002578"/>
              <a:gd name="connsiteX244" fmla="*/ 494818 w 9236711"/>
              <a:gd name="connsiteY244" fmla="*/ 6423029 h 7002578"/>
              <a:gd name="connsiteX245" fmla="*/ 469060 w 9236711"/>
              <a:gd name="connsiteY245" fmla="*/ 6294240 h 7002578"/>
              <a:gd name="connsiteX246" fmla="*/ 443302 w 9236711"/>
              <a:gd name="connsiteY246" fmla="*/ 6255603 h 7002578"/>
              <a:gd name="connsiteX247" fmla="*/ 404666 w 9236711"/>
              <a:gd name="connsiteY247" fmla="*/ 6216967 h 7002578"/>
              <a:gd name="connsiteX248" fmla="*/ 366029 w 9236711"/>
              <a:gd name="connsiteY248" fmla="*/ 6229846 h 7002578"/>
              <a:gd name="connsiteX249" fmla="*/ 314513 w 9236711"/>
              <a:gd name="connsiteY249" fmla="*/ 6307119 h 7002578"/>
              <a:gd name="connsiteX250" fmla="*/ 301635 w 9236711"/>
              <a:gd name="connsiteY250" fmla="*/ 6358634 h 7002578"/>
              <a:gd name="connsiteX251" fmla="*/ 314513 w 9236711"/>
              <a:gd name="connsiteY251" fmla="*/ 6564696 h 7002578"/>
              <a:gd name="connsiteX252" fmla="*/ 353150 w 9236711"/>
              <a:gd name="connsiteY252" fmla="*/ 6667727 h 7002578"/>
              <a:gd name="connsiteX253" fmla="*/ 391787 w 9236711"/>
              <a:gd name="connsiteY253" fmla="*/ 6693485 h 7002578"/>
              <a:gd name="connsiteX254" fmla="*/ 507697 w 9236711"/>
              <a:gd name="connsiteY254" fmla="*/ 6706364 h 7002578"/>
              <a:gd name="connsiteX255" fmla="*/ 778153 w 9236711"/>
              <a:gd name="connsiteY255" fmla="*/ 6693485 h 7002578"/>
              <a:gd name="connsiteX256" fmla="*/ 816790 w 9236711"/>
              <a:gd name="connsiteY256" fmla="*/ 6680606 h 7002578"/>
              <a:gd name="connsiteX257" fmla="*/ 829668 w 9236711"/>
              <a:gd name="connsiteY257" fmla="*/ 6641970 h 7002578"/>
              <a:gd name="connsiteX258" fmla="*/ 894063 w 9236711"/>
              <a:gd name="connsiteY258" fmla="*/ 6551817 h 7002578"/>
              <a:gd name="connsiteX259" fmla="*/ 984215 w 9236711"/>
              <a:gd name="connsiteY259" fmla="*/ 6435908 h 7002578"/>
              <a:gd name="connsiteX260" fmla="*/ 1022851 w 9236711"/>
              <a:gd name="connsiteY260" fmla="*/ 6397271 h 7002578"/>
              <a:gd name="connsiteX261" fmla="*/ 1113004 w 9236711"/>
              <a:gd name="connsiteY261" fmla="*/ 6371513 h 7002578"/>
              <a:gd name="connsiteX262" fmla="*/ 1422097 w 9236711"/>
              <a:gd name="connsiteY262" fmla="*/ 6384392 h 7002578"/>
              <a:gd name="connsiteX263" fmla="*/ 1499370 w 9236711"/>
              <a:gd name="connsiteY263" fmla="*/ 6410150 h 7002578"/>
              <a:gd name="connsiteX264" fmla="*/ 1538006 w 9236711"/>
              <a:gd name="connsiteY264" fmla="*/ 6435908 h 7002578"/>
              <a:gd name="connsiteX265" fmla="*/ 1563764 w 9236711"/>
              <a:gd name="connsiteY265" fmla="*/ 6474544 h 7002578"/>
              <a:gd name="connsiteX266" fmla="*/ 1641037 w 9236711"/>
              <a:gd name="connsiteY266" fmla="*/ 6564696 h 7002578"/>
              <a:gd name="connsiteX267" fmla="*/ 1692553 w 9236711"/>
              <a:gd name="connsiteY267" fmla="*/ 6590454 h 7002578"/>
              <a:gd name="connsiteX268" fmla="*/ 1795584 w 9236711"/>
              <a:gd name="connsiteY268" fmla="*/ 6667727 h 7002578"/>
              <a:gd name="connsiteX269" fmla="*/ 1937251 w 9236711"/>
              <a:gd name="connsiteY269" fmla="*/ 6706364 h 7002578"/>
              <a:gd name="connsiteX270" fmla="*/ 2027404 w 9236711"/>
              <a:gd name="connsiteY270" fmla="*/ 6719243 h 7002578"/>
              <a:gd name="connsiteX271" fmla="*/ 2156192 w 9236711"/>
              <a:gd name="connsiteY271" fmla="*/ 6706364 h 7002578"/>
              <a:gd name="connsiteX272" fmla="*/ 2181950 w 9236711"/>
              <a:gd name="connsiteY272" fmla="*/ 6667727 h 7002578"/>
              <a:gd name="connsiteX273" fmla="*/ 2272102 w 9236711"/>
              <a:gd name="connsiteY273" fmla="*/ 6577575 h 7002578"/>
              <a:gd name="connsiteX274" fmla="*/ 2284981 w 9236711"/>
              <a:gd name="connsiteY274" fmla="*/ 6538939 h 7002578"/>
              <a:gd name="connsiteX275" fmla="*/ 2310739 w 9236711"/>
              <a:gd name="connsiteY275" fmla="*/ 6500302 h 7002578"/>
              <a:gd name="connsiteX276" fmla="*/ 2297860 w 9236711"/>
              <a:gd name="connsiteY276" fmla="*/ 6345756 h 7002578"/>
              <a:gd name="connsiteX277" fmla="*/ 2272102 w 9236711"/>
              <a:gd name="connsiteY277" fmla="*/ 6307119 h 7002578"/>
              <a:gd name="connsiteX278" fmla="*/ 2259223 w 9236711"/>
              <a:gd name="connsiteY278" fmla="*/ 6268482 h 7002578"/>
              <a:gd name="connsiteX279" fmla="*/ 2220587 w 9236711"/>
              <a:gd name="connsiteY279" fmla="*/ 6242725 h 7002578"/>
              <a:gd name="connsiteX280" fmla="*/ 2066040 w 9236711"/>
              <a:gd name="connsiteY280" fmla="*/ 6216967 h 7002578"/>
              <a:gd name="connsiteX281" fmla="*/ 1898615 w 9236711"/>
              <a:gd name="connsiteY281" fmla="*/ 6281361 h 7002578"/>
              <a:gd name="connsiteX282" fmla="*/ 1872857 w 9236711"/>
              <a:gd name="connsiteY282" fmla="*/ 6332877 h 7002578"/>
              <a:gd name="connsiteX283" fmla="*/ 1885736 w 9236711"/>
              <a:gd name="connsiteY283" fmla="*/ 6551817 h 7002578"/>
              <a:gd name="connsiteX284" fmla="*/ 2001646 w 9236711"/>
              <a:gd name="connsiteY284" fmla="*/ 6641970 h 7002578"/>
              <a:gd name="connsiteX285" fmla="*/ 2194829 w 9236711"/>
              <a:gd name="connsiteY285" fmla="*/ 6706364 h 7002578"/>
              <a:gd name="connsiteX286" fmla="*/ 2233466 w 9236711"/>
              <a:gd name="connsiteY286" fmla="*/ 6719243 h 7002578"/>
              <a:gd name="connsiteX287" fmla="*/ 2284981 w 9236711"/>
              <a:gd name="connsiteY287" fmla="*/ 6732122 h 7002578"/>
              <a:gd name="connsiteX288" fmla="*/ 2452406 w 9236711"/>
              <a:gd name="connsiteY288" fmla="*/ 6719243 h 7002578"/>
              <a:gd name="connsiteX289" fmla="*/ 2503922 w 9236711"/>
              <a:gd name="connsiteY289" fmla="*/ 6680606 h 7002578"/>
              <a:gd name="connsiteX290" fmla="*/ 2581195 w 9236711"/>
              <a:gd name="connsiteY290" fmla="*/ 6564696 h 7002578"/>
              <a:gd name="connsiteX291" fmla="*/ 2619832 w 9236711"/>
              <a:gd name="connsiteY291" fmla="*/ 6526060 h 7002578"/>
              <a:gd name="connsiteX292" fmla="*/ 2671347 w 9236711"/>
              <a:gd name="connsiteY292" fmla="*/ 6448786 h 7002578"/>
              <a:gd name="connsiteX293" fmla="*/ 2709984 w 9236711"/>
              <a:gd name="connsiteY293" fmla="*/ 6423029 h 7002578"/>
              <a:gd name="connsiteX294" fmla="*/ 2928925 w 9236711"/>
              <a:gd name="connsiteY294" fmla="*/ 6345756 h 7002578"/>
              <a:gd name="connsiteX295" fmla="*/ 3070592 w 9236711"/>
              <a:gd name="connsiteY295" fmla="*/ 6319998 h 7002578"/>
              <a:gd name="connsiteX296" fmla="*/ 3122108 w 9236711"/>
              <a:gd name="connsiteY296" fmla="*/ 6307119 h 7002578"/>
              <a:gd name="connsiteX297" fmla="*/ 3250897 w 9236711"/>
              <a:gd name="connsiteY297" fmla="*/ 6319998 h 7002578"/>
              <a:gd name="connsiteX298" fmla="*/ 3302412 w 9236711"/>
              <a:gd name="connsiteY298" fmla="*/ 6397271 h 7002578"/>
              <a:gd name="connsiteX299" fmla="*/ 3379685 w 9236711"/>
              <a:gd name="connsiteY299" fmla="*/ 6474544 h 7002578"/>
              <a:gd name="connsiteX300" fmla="*/ 3418322 w 9236711"/>
              <a:gd name="connsiteY300" fmla="*/ 6538939 h 7002578"/>
              <a:gd name="connsiteX301" fmla="*/ 3469837 w 9236711"/>
              <a:gd name="connsiteY301" fmla="*/ 6616212 h 7002578"/>
              <a:gd name="connsiteX302" fmla="*/ 3431201 w 9236711"/>
              <a:gd name="connsiteY302" fmla="*/ 6654848 h 7002578"/>
              <a:gd name="connsiteX303" fmla="*/ 3392564 w 9236711"/>
              <a:gd name="connsiteY303" fmla="*/ 6667727 h 7002578"/>
              <a:gd name="connsiteX304" fmla="*/ 3302412 w 9236711"/>
              <a:gd name="connsiteY304" fmla="*/ 6706364 h 7002578"/>
              <a:gd name="connsiteX305" fmla="*/ 3263775 w 9236711"/>
              <a:gd name="connsiteY305" fmla="*/ 6732122 h 7002578"/>
              <a:gd name="connsiteX306" fmla="*/ 3109229 w 9236711"/>
              <a:gd name="connsiteY306" fmla="*/ 6693485 h 7002578"/>
              <a:gd name="connsiteX307" fmla="*/ 3031956 w 9236711"/>
              <a:gd name="connsiteY307" fmla="*/ 6667727 h 7002578"/>
              <a:gd name="connsiteX308" fmla="*/ 2993319 w 9236711"/>
              <a:gd name="connsiteY308" fmla="*/ 6654848 h 7002578"/>
              <a:gd name="connsiteX309" fmla="*/ 2954682 w 9236711"/>
              <a:gd name="connsiteY309" fmla="*/ 6641970 h 7002578"/>
              <a:gd name="connsiteX310" fmla="*/ 2928925 w 9236711"/>
              <a:gd name="connsiteY310" fmla="*/ 6590454 h 7002578"/>
              <a:gd name="connsiteX311" fmla="*/ 2916046 w 9236711"/>
              <a:gd name="connsiteY311" fmla="*/ 6448786 h 7002578"/>
              <a:gd name="connsiteX312" fmla="*/ 3019077 w 9236711"/>
              <a:gd name="connsiteY312" fmla="*/ 6384392 h 7002578"/>
              <a:gd name="connsiteX313" fmla="*/ 3109229 w 9236711"/>
              <a:gd name="connsiteY313" fmla="*/ 6332877 h 7002578"/>
              <a:gd name="connsiteX314" fmla="*/ 3147866 w 9236711"/>
              <a:gd name="connsiteY314" fmla="*/ 6307119 h 7002578"/>
              <a:gd name="connsiteX315" fmla="*/ 3225139 w 9236711"/>
              <a:gd name="connsiteY315" fmla="*/ 6281361 h 7002578"/>
              <a:gd name="connsiteX316" fmla="*/ 3341049 w 9236711"/>
              <a:gd name="connsiteY316" fmla="*/ 6255603 h 7002578"/>
              <a:gd name="connsiteX317" fmla="*/ 3727415 w 9236711"/>
              <a:gd name="connsiteY317" fmla="*/ 6268482 h 7002578"/>
              <a:gd name="connsiteX318" fmla="*/ 3817567 w 9236711"/>
              <a:gd name="connsiteY318" fmla="*/ 6319998 h 7002578"/>
              <a:gd name="connsiteX319" fmla="*/ 3869082 w 9236711"/>
              <a:gd name="connsiteY319" fmla="*/ 6345756 h 7002578"/>
              <a:gd name="connsiteX320" fmla="*/ 3920598 w 9236711"/>
              <a:gd name="connsiteY320" fmla="*/ 6397271 h 7002578"/>
              <a:gd name="connsiteX321" fmla="*/ 3972113 w 9236711"/>
              <a:gd name="connsiteY321" fmla="*/ 6435908 h 7002578"/>
              <a:gd name="connsiteX322" fmla="*/ 4088023 w 9236711"/>
              <a:gd name="connsiteY322" fmla="*/ 6538939 h 7002578"/>
              <a:gd name="connsiteX323" fmla="*/ 4152418 w 9236711"/>
              <a:gd name="connsiteY323" fmla="*/ 6603333 h 7002578"/>
              <a:gd name="connsiteX324" fmla="*/ 4242570 w 9236711"/>
              <a:gd name="connsiteY324" fmla="*/ 6693485 h 7002578"/>
              <a:gd name="connsiteX325" fmla="*/ 4294085 w 9236711"/>
              <a:gd name="connsiteY325" fmla="*/ 6667727 h 7002578"/>
              <a:gd name="connsiteX326" fmla="*/ 4384237 w 9236711"/>
              <a:gd name="connsiteY326" fmla="*/ 6629091 h 7002578"/>
              <a:gd name="connsiteX327" fmla="*/ 4513026 w 9236711"/>
              <a:gd name="connsiteY327" fmla="*/ 6538939 h 7002578"/>
              <a:gd name="connsiteX328" fmla="*/ 4513026 w 9236711"/>
              <a:gd name="connsiteY328" fmla="*/ 6371513 h 7002578"/>
              <a:gd name="connsiteX329" fmla="*/ 4487268 w 9236711"/>
              <a:gd name="connsiteY329" fmla="*/ 6319998 h 7002578"/>
              <a:gd name="connsiteX330" fmla="*/ 4474390 w 9236711"/>
              <a:gd name="connsiteY330" fmla="*/ 6281361 h 7002578"/>
              <a:gd name="connsiteX331" fmla="*/ 4409995 w 9236711"/>
              <a:gd name="connsiteY331" fmla="*/ 6268482 h 7002578"/>
              <a:gd name="connsiteX332" fmla="*/ 3843325 w 9236711"/>
              <a:gd name="connsiteY332" fmla="*/ 6294240 h 7002578"/>
              <a:gd name="connsiteX333" fmla="*/ 3791809 w 9236711"/>
              <a:gd name="connsiteY333" fmla="*/ 6307119 h 7002578"/>
              <a:gd name="connsiteX334" fmla="*/ 3753173 w 9236711"/>
              <a:gd name="connsiteY334" fmla="*/ 6345756 h 7002578"/>
              <a:gd name="connsiteX335" fmla="*/ 3701657 w 9236711"/>
              <a:gd name="connsiteY335" fmla="*/ 6371513 h 7002578"/>
              <a:gd name="connsiteX336" fmla="*/ 3663021 w 9236711"/>
              <a:gd name="connsiteY336" fmla="*/ 6397271 h 7002578"/>
              <a:gd name="connsiteX337" fmla="*/ 3598626 w 9236711"/>
              <a:gd name="connsiteY337" fmla="*/ 6435908 h 7002578"/>
              <a:gd name="connsiteX338" fmla="*/ 3547111 w 9236711"/>
              <a:gd name="connsiteY338" fmla="*/ 6487423 h 7002578"/>
              <a:gd name="connsiteX339" fmla="*/ 3482716 w 9236711"/>
              <a:gd name="connsiteY339" fmla="*/ 6526060 h 7002578"/>
              <a:gd name="connsiteX340" fmla="*/ 3431201 w 9236711"/>
              <a:gd name="connsiteY340" fmla="*/ 6564696 h 7002578"/>
              <a:gd name="connsiteX341" fmla="*/ 3379685 w 9236711"/>
              <a:gd name="connsiteY341" fmla="*/ 6590454 h 7002578"/>
              <a:gd name="connsiteX342" fmla="*/ 3289533 w 9236711"/>
              <a:gd name="connsiteY342" fmla="*/ 6641970 h 7002578"/>
              <a:gd name="connsiteX343" fmla="*/ 3160744 w 9236711"/>
              <a:gd name="connsiteY343" fmla="*/ 6719243 h 7002578"/>
              <a:gd name="connsiteX344" fmla="*/ 3083471 w 9236711"/>
              <a:gd name="connsiteY344" fmla="*/ 6770758 h 7002578"/>
              <a:gd name="connsiteX345" fmla="*/ 3031956 w 9236711"/>
              <a:gd name="connsiteY345" fmla="*/ 6783637 h 7002578"/>
              <a:gd name="connsiteX346" fmla="*/ 2993319 w 9236711"/>
              <a:gd name="connsiteY346" fmla="*/ 6796516 h 7002578"/>
              <a:gd name="connsiteX347" fmla="*/ 2877409 w 9236711"/>
              <a:gd name="connsiteY347" fmla="*/ 6809395 h 7002578"/>
              <a:gd name="connsiteX348" fmla="*/ 2632711 w 9236711"/>
              <a:gd name="connsiteY348" fmla="*/ 6783637 h 7002578"/>
              <a:gd name="connsiteX349" fmla="*/ 2568316 w 9236711"/>
              <a:gd name="connsiteY349" fmla="*/ 6770758 h 7002578"/>
              <a:gd name="connsiteX350" fmla="*/ 2491043 w 9236711"/>
              <a:gd name="connsiteY350" fmla="*/ 6745001 h 7002578"/>
              <a:gd name="connsiteX351" fmla="*/ 2439528 w 9236711"/>
              <a:gd name="connsiteY351" fmla="*/ 6706364 h 7002578"/>
              <a:gd name="connsiteX352" fmla="*/ 2375133 w 9236711"/>
              <a:gd name="connsiteY352" fmla="*/ 6654848 h 7002578"/>
              <a:gd name="connsiteX353" fmla="*/ 2310739 w 9236711"/>
              <a:gd name="connsiteY353" fmla="*/ 6513181 h 7002578"/>
              <a:gd name="connsiteX354" fmla="*/ 2349375 w 9236711"/>
              <a:gd name="connsiteY354" fmla="*/ 6371513 h 7002578"/>
              <a:gd name="connsiteX355" fmla="*/ 2413770 w 9236711"/>
              <a:gd name="connsiteY355" fmla="*/ 6358634 h 7002578"/>
              <a:gd name="connsiteX356" fmla="*/ 2529680 w 9236711"/>
              <a:gd name="connsiteY356" fmla="*/ 6307119 h 7002578"/>
              <a:gd name="connsiteX357" fmla="*/ 2632711 w 9236711"/>
              <a:gd name="connsiteY357" fmla="*/ 6268482 h 7002578"/>
              <a:gd name="connsiteX358" fmla="*/ 2697105 w 9236711"/>
              <a:gd name="connsiteY358" fmla="*/ 6255603 h 7002578"/>
              <a:gd name="connsiteX359" fmla="*/ 2800136 w 9236711"/>
              <a:gd name="connsiteY359" fmla="*/ 6216967 h 7002578"/>
              <a:gd name="connsiteX360" fmla="*/ 2851651 w 9236711"/>
              <a:gd name="connsiteY360" fmla="*/ 6191209 h 7002578"/>
              <a:gd name="connsiteX361" fmla="*/ 3019077 w 9236711"/>
              <a:gd name="connsiteY361" fmla="*/ 6165451 h 7002578"/>
              <a:gd name="connsiteX362" fmla="*/ 3302412 w 9236711"/>
              <a:gd name="connsiteY362" fmla="*/ 6139694 h 7002578"/>
              <a:gd name="connsiteX363" fmla="*/ 3611505 w 9236711"/>
              <a:gd name="connsiteY363" fmla="*/ 6152572 h 7002578"/>
              <a:gd name="connsiteX364" fmla="*/ 3688778 w 9236711"/>
              <a:gd name="connsiteY364" fmla="*/ 6191209 h 7002578"/>
              <a:gd name="connsiteX365" fmla="*/ 3727415 w 9236711"/>
              <a:gd name="connsiteY365" fmla="*/ 6204088 h 7002578"/>
              <a:gd name="connsiteX366" fmla="*/ 3830446 w 9236711"/>
              <a:gd name="connsiteY366" fmla="*/ 6255603 h 7002578"/>
              <a:gd name="connsiteX367" fmla="*/ 4010750 w 9236711"/>
              <a:gd name="connsiteY367" fmla="*/ 6319998 h 7002578"/>
              <a:gd name="connsiteX368" fmla="*/ 4088023 w 9236711"/>
              <a:gd name="connsiteY368" fmla="*/ 6345756 h 7002578"/>
              <a:gd name="connsiteX369" fmla="*/ 4139539 w 9236711"/>
              <a:gd name="connsiteY369" fmla="*/ 6371513 h 7002578"/>
              <a:gd name="connsiteX370" fmla="*/ 4255449 w 9236711"/>
              <a:gd name="connsiteY370" fmla="*/ 6410150 h 7002578"/>
              <a:gd name="connsiteX371" fmla="*/ 4345601 w 9236711"/>
              <a:gd name="connsiteY371" fmla="*/ 6461665 h 7002578"/>
              <a:gd name="connsiteX372" fmla="*/ 4409995 w 9236711"/>
              <a:gd name="connsiteY372" fmla="*/ 6487423 h 7002578"/>
              <a:gd name="connsiteX373" fmla="*/ 4513026 w 9236711"/>
              <a:gd name="connsiteY373" fmla="*/ 6538939 h 7002578"/>
              <a:gd name="connsiteX374" fmla="*/ 4603178 w 9236711"/>
              <a:gd name="connsiteY374" fmla="*/ 6551817 h 7002578"/>
              <a:gd name="connsiteX375" fmla="*/ 4693330 w 9236711"/>
              <a:gd name="connsiteY375" fmla="*/ 6577575 h 7002578"/>
              <a:gd name="connsiteX376" fmla="*/ 4899392 w 9236711"/>
              <a:gd name="connsiteY376" fmla="*/ 6564696 h 7002578"/>
              <a:gd name="connsiteX377" fmla="*/ 4976666 w 9236711"/>
              <a:gd name="connsiteY377" fmla="*/ 6513181 h 7002578"/>
              <a:gd name="connsiteX378" fmla="*/ 5002423 w 9236711"/>
              <a:gd name="connsiteY378" fmla="*/ 6474544 h 7002578"/>
              <a:gd name="connsiteX379" fmla="*/ 5002423 w 9236711"/>
              <a:gd name="connsiteY379" fmla="*/ 6294240 h 7002578"/>
              <a:gd name="connsiteX380" fmla="*/ 4950908 w 9236711"/>
              <a:gd name="connsiteY380" fmla="*/ 6216967 h 7002578"/>
              <a:gd name="connsiteX381" fmla="*/ 4912271 w 9236711"/>
              <a:gd name="connsiteY381" fmla="*/ 6242725 h 7002578"/>
              <a:gd name="connsiteX382" fmla="*/ 4873635 w 9236711"/>
              <a:gd name="connsiteY382" fmla="*/ 6319998 h 7002578"/>
              <a:gd name="connsiteX383" fmla="*/ 4925150 w 9236711"/>
              <a:gd name="connsiteY383" fmla="*/ 6397271 h 7002578"/>
              <a:gd name="connsiteX384" fmla="*/ 4938029 w 9236711"/>
              <a:gd name="connsiteY384" fmla="*/ 6435908 h 7002578"/>
              <a:gd name="connsiteX385" fmla="*/ 4976666 w 9236711"/>
              <a:gd name="connsiteY385" fmla="*/ 6461665 h 7002578"/>
              <a:gd name="connsiteX386" fmla="*/ 5028181 w 9236711"/>
              <a:gd name="connsiteY386" fmla="*/ 6513181 h 7002578"/>
              <a:gd name="connsiteX387" fmla="*/ 5092575 w 9236711"/>
              <a:gd name="connsiteY387" fmla="*/ 6564696 h 7002578"/>
              <a:gd name="connsiteX388" fmla="*/ 5144091 w 9236711"/>
              <a:gd name="connsiteY388" fmla="*/ 6603333 h 7002578"/>
              <a:gd name="connsiteX389" fmla="*/ 5182728 w 9236711"/>
              <a:gd name="connsiteY389" fmla="*/ 6616212 h 7002578"/>
              <a:gd name="connsiteX390" fmla="*/ 5298637 w 9236711"/>
              <a:gd name="connsiteY390" fmla="*/ 6641970 h 7002578"/>
              <a:gd name="connsiteX391" fmla="*/ 5517578 w 9236711"/>
              <a:gd name="connsiteY391" fmla="*/ 6603333 h 7002578"/>
              <a:gd name="connsiteX392" fmla="*/ 5620609 w 9236711"/>
              <a:gd name="connsiteY392" fmla="*/ 6577575 h 7002578"/>
              <a:gd name="connsiteX393" fmla="*/ 5697882 w 9236711"/>
              <a:gd name="connsiteY393" fmla="*/ 6526060 h 7002578"/>
              <a:gd name="connsiteX394" fmla="*/ 5788035 w 9236711"/>
              <a:gd name="connsiteY394" fmla="*/ 6448786 h 7002578"/>
              <a:gd name="connsiteX395" fmla="*/ 5839550 w 9236711"/>
              <a:gd name="connsiteY395" fmla="*/ 6397271 h 7002578"/>
              <a:gd name="connsiteX396" fmla="*/ 5916823 w 9236711"/>
              <a:gd name="connsiteY396" fmla="*/ 6319998 h 7002578"/>
              <a:gd name="connsiteX397" fmla="*/ 5968339 w 9236711"/>
              <a:gd name="connsiteY397" fmla="*/ 6281361 h 7002578"/>
              <a:gd name="connsiteX398" fmla="*/ 6058491 w 9236711"/>
              <a:gd name="connsiteY398" fmla="*/ 6255603 h 7002578"/>
              <a:gd name="connsiteX399" fmla="*/ 6097128 w 9236711"/>
              <a:gd name="connsiteY399" fmla="*/ 6229846 h 7002578"/>
              <a:gd name="connsiteX400" fmla="*/ 6316068 w 9236711"/>
              <a:gd name="connsiteY400" fmla="*/ 6229846 h 7002578"/>
              <a:gd name="connsiteX401" fmla="*/ 6393342 w 9236711"/>
              <a:gd name="connsiteY401" fmla="*/ 6255603 h 7002578"/>
              <a:gd name="connsiteX402" fmla="*/ 6444857 w 9236711"/>
              <a:gd name="connsiteY402" fmla="*/ 6281361 h 7002578"/>
              <a:gd name="connsiteX403" fmla="*/ 6586525 w 9236711"/>
              <a:gd name="connsiteY403" fmla="*/ 6371513 h 7002578"/>
              <a:gd name="connsiteX404" fmla="*/ 6625161 w 9236711"/>
              <a:gd name="connsiteY404" fmla="*/ 6397271 h 7002578"/>
              <a:gd name="connsiteX405" fmla="*/ 6663798 w 9236711"/>
              <a:gd name="connsiteY405" fmla="*/ 6423029 h 7002578"/>
              <a:gd name="connsiteX406" fmla="*/ 6702435 w 9236711"/>
              <a:gd name="connsiteY406" fmla="*/ 6461665 h 7002578"/>
              <a:gd name="connsiteX407" fmla="*/ 6741071 w 9236711"/>
              <a:gd name="connsiteY407" fmla="*/ 6487423 h 7002578"/>
              <a:gd name="connsiteX408" fmla="*/ 6779708 w 9236711"/>
              <a:gd name="connsiteY408" fmla="*/ 6538939 h 7002578"/>
              <a:gd name="connsiteX409" fmla="*/ 6856981 w 9236711"/>
              <a:gd name="connsiteY409" fmla="*/ 6616212 h 7002578"/>
              <a:gd name="connsiteX410" fmla="*/ 6921375 w 9236711"/>
              <a:gd name="connsiteY410" fmla="*/ 6693485 h 7002578"/>
              <a:gd name="connsiteX411" fmla="*/ 6869860 w 9236711"/>
              <a:gd name="connsiteY411" fmla="*/ 6796516 h 7002578"/>
              <a:gd name="connsiteX412" fmla="*/ 6766829 w 9236711"/>
              <a:gd name="connsiteY412" fmla="*/ 6899547 h 7002578"/>
              <a:gd name="connsiteX413" fmla="*/ 6689556 w 9236711"/>
              <a:gd name="connsiteY413" fmla="*/ 6938184 h 7002578"/>
              <a:gd name="connsiteX414" fmla="*/ 6457736 w 9236711"/>
              <a:gd name="connsiteY414" fmla="*/ 7002578 h 7002578"/>
              <a:gd name="connsiteX415" fmla="*/ 6174401 w 9236711"/>
              <a:gd name="connsiteY415" fmla="*/ 6989699 h 7002578"/>
              <a:gd name="connsiteX416" fmla="*/ 6135764 w 9236711"/>
              <a:gd name="connsiteY416" fmla="*/ 6976820 h 7002578"/>
              <a:gd name="connsiteX417" fmla="*/ 6032733 w 9236711"/>
              <a:gd name="connsiteY417" fmla="*/ 6951063 h 7002578"/>
              <a:gd name="connsiteX418" fmla="*/ 5942581 w 9236711"/>
              <a:gd name="connsiteY418" fmla="*/ 6912426 h 7002578"/>
              <a:gd name="connsiteX419" fmla="*/ 5903944 w 9236711"/>
              <a:gd name="connsiteY419" fmla="*/ 6873789 h 7002578"/>
              <a:gd name="connsiteX420" fmla="*/ 5826671 w 9236711"/>
              <a:gd name="connsiteY420" fmla="*/ 6809395 h 7002578"/>
              <a:gd name="connsiteX421" fmla="*/ 5800913 w 9236711"/>
              <a:gd name="connsiteY421" fmla="*/ 6732122 h 7002578"/>
              <a:gd name="connsiteX422" fmla="*/ 5813792 w 9236711"/>
              <a:gd name="connsiteY422" fmla="*/ 6641970 h 7002578"/>
              <a:gd name="connsiteX423" fmla="*/ 5852429 w 9236711"/>
              <a:gd name="connsiteY423" fmla="*/ 6629091 h 7002578"/>
              <a:gd name="connsiteX424" fmla="*/ 5878187 w 9236711"/>
              <a:gd name="connsiteY424" fmla="*/ 6590454 h 7002578"/>
              <a:gd name="connsiteX425" fmla="*/ 5994097 w 9236711"/>
              <a:gd name="connsiteY425" fmla="*/ 6526060 h 7002578"/>
              <a:gd name="connsiteX426" fmla="*/ 6032733 w 9236711"/>
              <a:gd name="connsiteY426" fmla="*/ 6487423 h 7002578"/>
              <a:gd name="connsiteX427" fmla="*/ 6148643 w 9236711"/>
              <a:gd name="connsiteY427" fmla="*/ 6448786 h 7002578"/>
              <a:gd name="connsiteX428" fmla="*/ 6251674 w 9236711"/>
              <a:gd name="connsiteY428" fmla="*/ 6474544 h 7002578"/>
              <a:gd name="connsiteX429" fmla="*/ 6341826 w 9236711"/>
              <a:gd name="connsiteY429" fmla="*/ 6564696 h 7002578"/>
              <a:gd name="connsiteX430" fmla="*/ 6380463 w 9236711"/>
              <a:gd name="connsiteY430" fmla="*/ 6590454 h 7002578"/>
              <a:gd name="connsiteX431" fmla="*/ 6406221 w 9236711"/>
              <a:gd name="connsiteY431" fmla="*/ 6629091 h 7002578"/>
              <a:gd name="connsiteX432" fmla="*/ 6393342 w 9236711"/>
              <a:gd name="connsiteY432" fmla="*/ 6667727 h 7002578"/>
              <a:gd name="connsiteX433" fmla="*/ 6316068 w 9236711"/>
              <a:gd name="connsiteY433" fmla="*/ 6757879 h 7002578"/>
              <a:gd name="connsiteX434" fmla="*/ 6277432 w 9236711"/>
              <a:gd name="connsiteY434" fmla="*/ 6796516 h 7002578"/>
              <a:gd name="connsiteX435" fmla="*/ 6213037 w 9236711"/>
              <a:gd name="connsiteY435" fmla="*/ 6809395 h 7002578"/>
              <a:gd name="connsiteX436" fmla="*/ 6006975 w 9236711"/>
              <a:gd name="connsiteY436" fmla="*/ 6783637 h 7002578"/>
              <a:gd name="connsiteX437" fmla="*/ 5929702 w 9236711"/>
              <a:gd name="connsiteY437" fmla="*/ 6745001 h 7002578"/>
              <a:gd name="connsiteX438" fmla="*/ 5891066 w 9236711"/>
              <a:gd name="connsiteY438" fmla="*/ 6732122 h 7002578"/>
              <a:gd name="connsiteX439" fmla="*/ 5826671 w 9236711"/>
              <a:gd name="connsiteY439" fmla="*/ 6706364 h 7002578"/>
              <a:gd name="connsiteX440" fmla="*/ 5788035 w 9236711"/>
              <a:gd name="connsiteY440" fmla="*/ 6667727 h 7002578"/>
              <a:gd name="connsiteX441" fmla="*/ 5775156 w 9236711"/>
              <a:gd name="connsiteY441" fmla="*/ 6616212 h 7002578"/>
              <a:gd name="connsiteX442" fmla="*/ 5749398 w 9236711"/>
              <a:gd name="connsiteY442" fmla="*/ 6564696 h 7002578"/>
              <a:gd name="connsiteX443" fmla="*/ 5723640 w 9236711"/>
              <a:gd name="connsiteY443" fmla="*/ 6487423 h 7002578"/>
              <a:gd name="connsiteX444" fmla="*/ 5749398 w 9236711"/>
              <a:gd name="connsiteY444" fmla="*/ 6384392 h 7002578"/>
              <a:gd name="connsiteX445" fmla="*/ 5762277 w 9236711"/>
              <a:gd name="connsiteY445" fmla="*/ 6345756 h 7002578"/>
              <a:gd name="connsiteX446" fmla="*/ 5800913 w 9236711"/>
              <a:gd name="connsiteY446" fmla="*/ 6294240 h 7002578"/>
              <a:gd name="connsiteX447" fmla="*/ 5852429 w 9236711"/>
              <a:gd name="connsiteY447" fmla="*/ 6255603 h 7002578"/>
              <a:gd name="connsiteX448" fmla="*/ 5891066 w 9236711"/>
              <a:gd name="connsiteY448" fmla="*/ 6204088 h 7002578"/>
              <a:gd name="connsiteX449" fmla="*/ 5994097 w 9236711"/>
              <a:gd name="connsiteY449" fmla="*/ 6178330 h 7002578"/>
              <a:gd name="connsiteX450" fmla="*/ 6032733 w 9236711"/>
              <a:gd name="connsiteY450" fmla="*/ 6165451 h 7002578"/>
              <a:gd name="connsiteX451" fmla="*/ 6187280 w 9236711"/>
              <a:gd name="connsiteY451" fmla="*/ 6178330 h 7002578"/>
              <a:gd name="connsiteX452" fmla="*/ 6225916 w 9236711"/>
              <a:gd name="connsiteY452" fmla="*/ 6191209 h 7002578"/>
              <a:gd name="connsiteX453" fmla="*/ 6328947 w 9236711"/>
              <a:gd name="connsiteY453" fmla="*/ 6242725 h 7002578"/>
              <a:gd name="connsiteX454" fmla="*/ 6444857 w 9236711"/>
              <a:gd name="connsiteY454" fmla="*/ 6319998 h 7002578"/>
              <a:gd name="connsiteX455" fmla="*/ 6483494 w 9236711"/>
              <a:gd name="connsiteY455" fmla="*/ 6345756 h 7002578"/>
              <a:gd name="connsiteX456" fmla="*/ 6522130 w 9236711"/>
              <a:gd name="connsiteY456" fmla="*/ 6371513 h 7002578"/>
              <a:gd name="connsiteX457" fmla="*/ 6573646 w 9236711"/>
              <a:gd name="connsiteY457" fmla="*/ 6448786 h 7002578"/>
              <a:gd name="connsiteX458" fmla="*/ 6599404 w 9236711"/>
              <a:gd name="connsiteY458" fmla="*/ 6487423 h 7002578"/>
              <a:gd name="connsiteX459" fmla="*/ 6612282 w 9236711"/>
              <a:gd name="connsiteY459" fmla="*/ 6526060 h 7002578"/>
              <a:gd name="connsiteX460" fmla="*/ 6599404 w 9236711"/>
              <a:gd name="connsiteY460" fmla="*/ 6577575 h 7002578"/>
              <a:gd name="connsiteX461" fmla="*/ 6509251 w 9236711"/>
              <a:gd name="connsiteY461" fmla="*/ 6641970 h 7002578"/>
              <a:gd name="connsiteX462" fmla="*/ 6444857 w 9236711"/>
              <a:gd name="connsiteY462" fmla="*/ 6667727 h 7002578"/>
              <a:gd name="connsiteX463" fmla="*/ 6380463 w 9236711"/>
              <a:gd name="connsiteY463" fmla="*/ 6680606 h 7002578"/>
              <a:gd name="connsiteX464" fmla="*/ 6290311 w 9236711"/>
              <a:gd name="connsiteY464" fmla="*/ 6641970 h 7002578"/>
              <a:gd name="connsiteX465" fmla="*/ 6393342 w 9236711"/>
              <a:gd name="connsiteY465" fmla="*/ 6397271 h 7002578"/>
              <a:gd name="connsiteX466" fmla="*/ 6496373 w 9236711"/>
              <a:gd name="connsiteY466" fmla="*/ 6358634 h 7002578"/>
              <a:gd name="connsiteX467" fmla="*/ 6535009 w 9236711"/>
              <a:gd name="connsiteY467" fmla="*/ 6332877 h 7002578"/>
              <a:gd name="connsiteX468" fmla="*/ 6663798 w 9236711"/>
              <a:gd name="connsiteY468" fmla="*/ 6294240 h 7002578"/>
              <a:gd name="connsiteX469" fmla="*/ 6728192 w 9236711"/>
              <a:gd name="connsiteY469" fmla="*/ 6281361 h 7002578"/>
              <a:gd name="connsiteX470" fmla="*/ 6869860 w 9236711"/>
              <a:gd name="connsiteY470" fmla="*/ 6268482 h 7002578"/>
              <a:gd name="connsiteX471" fmla="*/ 6921375 w 9236711"/>
              <a:gd name="connsiteY471" fmla="*/ 6255603 h 7002578"/>
              <a:gd name="connsiteX472" fmla="*/ 7294863 w 9236711"/>
              <a:gd name="connsiteY472" fmla="*/ 6216967 h 7002578"/>
              <a:gd name="connsiteX473" fmla="*/ 7359257 w 9236711"/>
              <a:gd name="connsiteY473" fmla="*/ 6229846 h 7002578"/>
              <a:gd name="connsiteX474" fmla="*/ 7372136 w 9236711"/>
              <a:gd name="connsiteY474" fmla="*/ 6281361 h 7002578"/>
              <a:gd name="connsiteX475" fmla="*/ 7423651 w 9236711"/>
              <a:gd name="connsiteY475" fmla="*/ 6358634 h 7002578"/>
              <a:gd name="connsiteX476" fmla="*/ 7436530 w 9236711"/>
              <a:gd name="connsiteY476" fmla="*/ 6397271 h 7002578"/>
              <a:gd name="connsiteX477" fmla="*/ 7385015 w 9236711"/>
              <a:gd name="connsiteY477" fmla="*/ 6487423 h 7002578"/>
              <a:gd name="connsiteX478" fmla="*/ 7346378 w 9236711"/>
              <a:gd name="connsiteY478" fmla="*/ 6500302 h 7002578"/>
              <a:gd name="connsiteX479" fmla="*/ 7101680 w 9236711"/>
              <a:gd name="connsiteY479" fmla="*/ 6487423 h 7002578"/>
              <a:gd name="connsiteX480" fmla="*/ 7088801 w 9236711"/>
              <a:gd name="connsiteY480" fmla="*/ 6448786 h 7002578"/>
              <a:gd name="connsiteX481" fmla="*/ 7101680 w 9236711"/>
              <a:gd name="connsiteY481" fmla="*/ 6384392 h 7002578"/>
              <a:gd name="connsiteX482" fmla="*/ 7140316 w 9236711"/>
              <a:gd name="connsiteY482" fmla="*/ 6345756 h 7002578"/>
              <a:gd name="connsiteX483" fmla="*/ 7281984 w 9236711"/>
              <a:gd name="connsiteY483" fmla="*/ 6307119 h 7002578"/>
              <a:gd name="connsiteX484" fmla="*/ 7526682 w 9236711"/>
              <a:gd name="connsiteY484" fmla="*/ 6319998 h 7002578"/>
              <a:gd name="connsiteX485" fmla="*/ 7578198 w 9236711"/>
              <a:gd name="connsiteY485" fmla="*/ 6332877 h 7002578"/>
              <a:gd name="connsiteX486" fmla="*/ 7694108 w 9236711"/>
              <a:gd name="connsiteY486" fmla="*/ 6345756 h 7002578"/>
              <a:gd name="connsiteX487" fmla="*/ 7797139 w 9236711"/>
              <a:gd name="connsiteY487" fmla="*/ 6358634 h 7002578"/>
              <a:gd name="connsiteX488" fmla="*/ 8016080 w 9236711"/>
              <a:gd name="connsiteY488" fmla="*/ 6384392 h 7002578"/>
              <a:gd name="connsiteX489" fmla="*/ 8157747 w 9236711"/>
              <a:gd name="connsiteY489" fmla="*/ 6410150 h 7002578"/>
              <a:gd name="connsiteX490" fmla="*/ 8235021 w 9236711"/>
              <a:gd name="connsiteY490" fmla="*/ 6423029 h 7002578"/>
              <a:gd name="connsiteX491" fmla="*/ 8273657 w 9236711"/>
              <a:gd name="connsiteY491" fmla="*/ 6448786 h 7002578"/>
              <a:gd name="connsiteX492" fmla="*/ 8299415 w 9236711"/>
              <a:gd name="connsiteY492" fmla="*/ 6487423 h 7002578"/>
              <a:gd name="connsiteX493" fmla="*/ 8338051 w 9236711"/>
              <a:gd name="connsiteY493" fmla="*/ 6500302 h 7002578"/>
              <a:gd name="connsiteX494" fmla="*/ 8389567 w 9236711"/>
              <a:gd name="connsiteY494" fmla="*/ 6551817 h 7002578"/>
              <a:gd name="connsiteX495" fmla="*/ 8466840 w 9236711"/>
              <a:gd name="connsiteY495" fmla="*/ 6616212 h 7002578"/>
              <a:gd name="connsiteX496" fmla="*/ 8544113 w 9236711"/>
              <a:gd name="connsiteY496" fmla="*/ 6641970 h 7002578"/>
              <a:gd name="connsiteX497" fmla="*/ 8582750 w 9236711"/>
              <a:gd name="connsiteY497" fmla="*/ 6654848 h 7002578"/>
              <a:gd name="connsiteX498" fmla="*/ 8711539 w 9236711"/>
              <a:gd name="connsiteY498" fmla="*/ 6641970 h 7002578"/>
              <a:gd name="connsiteX499" fmla="*/ 8724418 w 9236711"/>
              <a:gd name="connsiteY499" fmla="*/ 6603333 h 7002578"/>
              <a:gd name="connsiteX500" fmla="*/ 8750175 w 9236711"/>
              <a:gd name="connsiteY500" fmla="*/ 6564696 h 7002578"/>
              <a:gd name="connsiteX501" fmla="*/ 8814570 w 9236711"/>
              <a:gd name="connsiteY501" fmla="*/ 6474544 h 7002578"/>
              <a:gd name="connsiteX502" fmla="*/ 8788812 w 9236711"/>
              <a:gd name="connsiteY502" fmla="*/ 6332877 h 7002578"/>
              <a:gd name="connsiteX503" fmla="*/ 8750175 w 9236711"/>
              <a:gd name="connsiteY503" fmla="*/ 6319998 h 7002578"/>
              <a:gd name="connsiteX504" fmla="*/ 8711539 w 9236711"/>
              <a:gd name="connsiteY504" fmla="*/ 6332877 h 7002578"/>
              <a:gd name="connsiteX505" fmla="*/ 8737297 w 9236711"/>
              <a:gd name="connsiteY505" fmla="*/ 6423029 h 7002578"/>
              <a:gd name="connsiteX506" fmla="*/ 8775933 w 9236711"/>
              <a:gd name="connsiteY506" fmla="*/ 6448786 h 7002578"/>
              <a:gd name="connsiteX507" fmla="*/ 8853206 w 9236711"/>
              <a:gd name="connsiteY507" fmla="*/ 6526060 h 7002578"/>
              <a:gd name="connsiteX508" fmla="*/ 9097905 w 9236711"/>
              <a:gd name="connsiteY508" fmla="*/ 6513181 h 7002578"/>
              <a:gd name="connsiteX509" fmla="*/ 9110784 w 9236711"/>
              <a:gd name="connsiteY509" fmla="*/ 6474544 h 7002578"/>
              <a:gd name="connsiteX510" fmla="*/ 9136542 w 9236711"/>
              <a:gd name="connsiteY510" fmla="*/ 6435908 h 7002578"/>
              <a:gd name="connsiteX511" fmla="*/ 9213815 w 9236711"/>
              <a:gd name="connsiteY511" fmla="*/ 6319998 h 7002578"/>
              <a:gd name="connsiteX512" fmla="*/ 9213815 w 9236711"/>
              <a:gd name="connsiteY512" fmla="*/ 6242725 h 7002578"/>
              <a:gd name="connsiteX513" fmla="*/ 9200936 w 9236711"/>
              <a:gd name="connsiteY513" fmla="*/ 6242725 h 7002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</a:cxnLst>
            <a:rect l="l" t="t" r="r" b="b"/>
            <a:pathLst>
              <a:path w="9236711" h="7002578">
                <a:moveTo>
                  <a:pt x="3379685" y="138139"/>
                </a:moveTo>
                <a:cubicBezTo>
                  <a:pt x="3366806" y="133846"/>
                  <a:pt x="3354569" y="126489"/>
                  <a:pt x="3341049" y="125260"/>
                </a:cubicBezTo>
                <a:cubicBezTo>
                  <a:pt x="3212504" y="113574"/>
                  <a:pt x="2954682" y="99502"/>
                  <a:pt x="2954682" y="99502"/>
                </a:cubicBezTo>
                <a:cubicBezTo>
                  <a:pt x="2928924" y="95209"/>
                  <a:pt x="2903260" y="90316"/>
                  <a:pt x="2877409" y="86623"/>
                </a:cubicBezTo>
                <a:cubicBezTo>
                  <a:pt x="2843146" y="81728"/>
                  <a:pt x="2808586" y="79007"/>
                  <a:pt x="2774378" y="73744"/>
                </a:cubicBezTo>
                <a:cubicBezTo>
                  <a:pt x="2616589" y="49468"/>
                  <a:pt x="2812444" y="71950"/>
                  <a:pt x="2632711" y="47986"/>
                </a:cubicBezTo>
                <a:cubicBezTo>
                  <a:pt x="2594178" y="42848"/>
                  <a:pt x="2555375" y="39930"/>
                  <a:pt x="2516801" y="35108"/>
                </a:cubicBezTo>
                <a:cubicBezTo>
                  <a:pt x="2486680" y="31343"/>
                  <a:pt x="2456700" y="26522"/>
                  <a:pt x="2426649" y="22229"/>
                </a:cubicBezTo>
                <a:cubicBezTo>
                  <a:pt x="2350703" y="28071"/>
                  <a:pt x="2269799" y="27540"/>
                  <a:pt x="2194829" y="47986"/>
                </a:cubicBezTo>
                <a:cubicBezTo>
                  <a:pt x="2168635" y="55130"/>
                  <a:pt x="2143314" y="65158"/>
                  <a:pt x="2117556" y="73744"/>
                </a:cubicBezTo>
                <a:cubicBezTo>
                  <a:pt x="2104677" y="78037"/>
                  <a:pt x="2090215" y="79093"/>
                  <a:pt x="2078919" y="86623"/>
                </a:cubicBezTo>
                <a:cubicBezTo>
                  <a:pt x="1993096" y="143839"/>
                  <a:pt x="2022409" y="131962"/>
                  <a:pt x="1937251" y="163896"/>
                </a:cubicBezTo>
                <a:cubicBezTo>
                  <a:pt x="1885427" y="183330"/>
                  <a:pt x="1873012" y="176622"/>
                  <a:pt x="1821342" y="228291"/>
                </a:cubicBezTo>
                <a:cubicBezTo>
                  <a:pt x="1808463" y="241170"/>
                  <a:pt x="1798626" y="258082"/>
                  <a:pt x="1782705" y="266927"/>
                </a:cubicBezTo>
                <a:cubicBezTo>
                  <a:pt x="1758971" y="280113"/>
                  <a:pt x="1705432" y="292685"/>
                  <a:pt x="1705432" y="292685"/>
                </a:cubicBezTo>
                <a:cubicBezTo>
                  <a:pt x="1692553" y="284099"/>
                  <a:pt x="1681022" y="273024"/>
                  <a:pt x="1666795" y="266927"/>
                </a:cubicBezTo>
                <a:cubicBezTo>
                  <a:pt x="1650526" y="259954"/>
                  <a:pt x="1632356" y="258705"/>
                  <a:pt x="1615280" y="254048"/>
                </a:cubicBezTo>
                <a:cubicBezTo>
                  <a:pt x="1585128" y="245825"/>
                  <a:pt x="1554777" y="238174"/>
                  <a:pt x="1525128" y="228291"/>
                </a:cubicBezTo>
                <a:cubicBezTo>
                  <a:pt x="1503196" y="220980"/>
                  <a:pt x="1482198" y="211119"/>
                  <a:pt x="1460733" y="202533"/>
                </a:cubicBezTo>
                <a:cubicBezTo>
                  <a:pt x="1452147" y="176775"/>
                  <a:pt x="1415657" y="118820"/>
                  <a:pt x="1447854" y="86623"/>
                </a:cubicBezTo>
                <a:cubicBezTo>
                  <a:pt x="1461430" y="73047"/>
                  <a:pt x="1482198" y="69451"/>
                  <a:pt x="1499370" y="60865"/>
                </a:cubicBezTo>
                <a:cubicBezTo>
                  <a:pt x="1542300" y="69451"/>
                  <a:pt x="1586626" y="72778"/>
                  <a:pt x="1628159" y="86623"/>
                </a:cubicBezTo>
                <a:lnTo>
                  <a:pt x="1705432" y="112381"/>
                </a:lnTo>
                <a:cubicBezTo>
                  <a:pt x="1816158" y="186200"/>
                  <a:pt x="1676063" y="97697"/>
                  <a:pt x="1782705" y="151017"/>
                </a:cubicBezTo>
                <a:cubicBezTo>
                  <a:pt x="1805094" y="162212"/>
                  <a:pt x="1824311" y="179296"/>
                  <a:pt x="1847099" y="189654"/>
                </a:cubicBezTo>
                <a:cubicBezTo>
                  <a:pt x="1898452" y="212997"/>
                  <a:pt x="1935389" y="217615"/>
                  <a:pt x="1988767" y="228291"/>
                </a:cubicBezTo>
                <a:cubicBezTo>
                  <a:pt x="2005939" y="236877"/>
                  <a:pt x="2021893" y="248531"/>
                  <a:pt x="2040282" y="254048"/>
                </a:cubicBezTo>
                <a:cubicBezTo>
                  <a:pt x="2129968" y="280953"/>
                  <a:pt x="2218154" y="260220"/>
                  <a:pt x="2310739" y="254048"/>
                </a:cubicBezTo>
                <a:cubicBezTo>
                  <a:pt x="2399308" y="195003"/>
                  <a:pt x="2378223" y="231901"/>
                  <a:pt x="2400891" y="163896"/>
                </a:cubicBezTo>
                <a:cubicBezTo>
                  <a:pt x="2392407" y="138444"/>
                  <a:pt x="2384950" y="104780"/>
                  <a:pt x="2362254" y="86623"/>
                </a:cubicBezTo>
                <a:cubicBezTo>
                  <a:pt x="2353676" y="79760"/>
                  <a:pt x="2275702" y="61894"/>
                  <a:pt x="2272102" y="60865"/>
                </a:cubicBezTo>
                <a:cubicBezTo>
                  <a:pt x="2259049" y="57136"/>
                  <a:pt x="2246636" y="51278"/>
                  <a:pt x="2233466" y="47986"/>
                </a:cubicBezTo>
                <a:cubicBezTo>
                  <a:pt x="2212230" y="42677"/>
                  <a:pt x="2190440" y="39856"/>
                  <a:pt x="2169071" y="35108"/>
                </a:cubicBezTo>
                <a:cubicBezTo>
                  <a:pt x="2151792" y="31268"/>
                  <a:pt x="2134728" y="26522"/>
                  <a:pt x="2117556" y="22229"/>
                </a:cubicBezTo>
                <a:lnTo>
                  <a:pt x="1679674" y="35108"/>
                </a:lnTo>
                <a:cubicBezTo>
                  <a:pt x="1640842" y="36914"/>
                  <a:pt x="1602248" y="42488"/>
                  <a:pt x="1563764" y="47986"/>
                </a:cubicBezTo>
                <a:cubicBezTo>
                  <a:pt x="1453974" y="63670"/>
                  <a:pt x="1542714" y="62136"/>
                  <a:pt x="1409218" y="73744"/>
                </a:cubicBezTo>
                <a:cubicBezTo>
                  <a:pt x="1340655" y="79706"/>
                  <a:pt x="1271843" y="82330"/>
                  <a:pt x="1203156" y="86623"/>
                </a:cubicBezTo>
                <a:cubicBezTo>
                  <a:pt x="1048790" y="138078"/>
                  <a:pt x="1155625" y="107457"/>
                  <a:pt x="791032" y="86623"/>
                </a:cubicBezTo>
                <a:cubicBezTo>
                  <a:pt x="759407" y="84816"/>
                  <a:pt x="696315" y="70600"/>
                  <a:pt x="662243" y="60865"/>
                </a:cubicBezTo>
                <a:cubicBezTo>
                  <a:pt x="649190" y="57135"/>
                  <a:pt x="636659" y="51715"/>
                  <a:pt x="623606" y="47986"/>
                </a:cubicBezTo>
                <a:cubicBezTo>
                  <a:pt x="510406" y="15644"/>
                  <a:pt x="626093" y="53109"/>
                  <a:pt x="533454" y="22229"/>
                </a:cubicBezTo>
                <a:cubicBezTo>
                  <a:pt x="529161" y="39401"/>
                  <a:pt x="520575" y="56044"/>
                  <a:pt x="520575" y="73744"/>
                </a:cubicBezTo>
                <a:cubicBezTo>
                  <a:pt x="520575" y="93209"/>
                  <a:pt x="557713" y="198035"/>
                  <a:pt x="559212" y="202533"/>
                </a:cubicBezTo>
                <a:lnTo>
                  <a:pt x="572091" y="241170"/>
                </a:lnTo>
                <a:cubicBezTo>
                  <a:pt x="595486" y="235321"/>
                  <a:pt x="667289" y="216502"/>
                  <a:pt x="688001" y="215412"/>
                </a:cubicBezTo>
                <a:cubicBezTo>
                  <a:pt x="829538" y="207963"/>
                  <a:pt x="971336" y="206826"/>
                  <a:pt x="1113004" y="202533"/>
                </a:cubicBezTo>
                <a:cubicBezTo>
                  <a:pt x="1235261" y="161780"/>
                  <a:pt x="1163238" y="174317"/>
                  <a:pt x="1331944" y="189654"/>
                </a:cubicBezTo>
                <a:cubicBezTo>
                  <a:pt x="1409889" y="205243"/>
                  <a:pt x="1462231" y="221892"/>
                  <a:pt x="1550885" y="189654"/>
                </a:cubicBezTo>
                <a:cubicBezTo>
                  <a:pt x="1563643" y="185015"/>
                  <a:pt x="1545536" y="162313"/>
                  <a:pt x="1538006" y="151017"/>
                </a:cubicBezTo>
                <a:cubicBezTo>
                  <a:pt x="1527903" y="135863"/>
                  <a:pt x="1515291" y="121226"/>
                  <a:pt x="1499370" y="112381"/>
                </a:cubicBezTo>
                <a:cubicBezTo>
                  <a:pt x="1475636" y="99195"/>
                  <a:pt x="1444688" y="101684"/>
                  <a:pt x="1422097" y="86623"/>
                </a:cubicBezTo>
                <a:cubicBezTo>
                  <a:pt x="1409218" y="78037"/>
                  <a:pt x="1397605" y="67151"/>
                  <a:pt x="1383460" y="60865"/>
                </a:cubicBezTo>
                <a:cubicBezTo>
                  <a:pt x="1358649" y="49838"/>
                  <a:pt x="1306187" y="35108"/>
                  <a:pt x="1306187" y="35108"/>
                </a:cubicBezTo>
                <a:cubicBezTo>
                  <a:pt x="1254671" y="39401"/>
                  <a:pt x="1202881" y="41154"/>
                  <a:pt x="1151640" y="47986"/>
                </a:cubicBezTo>
                <a:cubicBezTo>
                  <a:pt x="1138184" y="49780"/>
                  <a:pt x="1126057" y="57136"/>
                  <a:pt x="1113004" y="60865"/>
                </a:cubicBezTo>
                <a:cubicBezTo>
                  <a:pt x="1095985" y="65728"/>
                  <a:pt x="1078660" y="69451"/>
                  <a:pt x="1061488" y="73744"/>
                </a:cubicBezTo>
                <a:cubicBezTo>
                  <a:pt x="1048609" y="82330"/>
                  <a:pt x="1037078" y="93405"/>
                  <a:pt x="1022851" y="99502"/>
                </a:cubicBezTo>
                <a:cubicBezTo>
                  <a:pt x="1006582" y="106475"/>
                  <a:pt x="988355" y="107518"/>
                  <a:pt x="971336" y="112381"/>
                </a:cubicBezTo>
                <a:cubicBezTo>
                  <a:pt x="958283" y="116111"/>
                  <a:pt x="945410" y="120493"/>
                  <a:pt x="932699" y="125260"/>
                </a:cubicBezTo>
                <a:cubicBezTo>
                  <a:pt x="830151" y="163715"/>
                  <a:pt x="904281" y="145878"/>
                  <a:pt x="778153" y="163896"/>
                </a:cubicBezTo>
                <a:cubicBezTo>
                  <a:pt x="765274" y="168189"/>
                  <a:pt x="753092" y="176775"/>
                  <a:pt x="739516" y="176775"/>
                </a:cubicBezTo>
                <a:cubicBezTo>
                  <a:pt x="603877" y="176775"/>
                  <a:pt x="537734" y="197158"/>
                  <a:pt x="443302" y="138139"/>
                </a:cubicBezTo>
                <a:cubicBezTo>
                  <a:pt x="425100" y="126763"/>
                  <a:pt x="410986" y="109101"/>
                  <a:pt x="391787" y="99502"/>
                </a:cubicBezTo>
                <a:cubicBezTo>
                  <a:pt x="367502" y="87359"/>
                  <a:pt x="314513" y="73744"/>
                  <a:pt x="314513" y="73744"/>
                </a:cubicBezTo>
                <a:cubicBezTo>
                  <a:pt x="310220" y="60865"/>
                  <a:pt x="288179" y="36902"/>
                  <a:pt x="301635" y="35108"/>
                </a:cubicBezTo>
                <a:cubicBezTo>
                  <a:pt x="564941" y="0"/>
                  <a:pt x="433789" y="35855"/>
                  <a:pt x="546333" y="60865"/>
                </a:cubicBezTo>
                <a:cubicBezTo>
                  <a:pt x="571824" y="66530"/>
                  <a:pt x="597848" y="69451"/>
                  <a:pt x="623606" y="73744"/>
                </a:cubicBezTo>
                <a:cubicBezTo>
                  <a:pt x="616625" y="108652"/>
                  <a:pt x="616555" y="151508"/>
                  <a:pt x="584970" y="176775"/>
                </a:cubicBezTo>
                <a:cubicBezTo>
                  <a:pt x="574369" y="185256"/>
                  <a:pt x="559212" y="185361"/>
                  <a:pt x="546333" y="189654"/>
                </a:cubicBezTo>
                <a:cubicBezTo>
                  <a:pt x="504169" y="217764"/>
                  <a:pt x="488942" y="232811"/>
                  <a:pt x="430423" y="241170"/>
                </a:cubicBezTo>
                <a:cubicBezTo>
                  <a:pt x="357457" y="251593"/>
                  <a:pt x="349482" y="249577"/>
                  <a:pt x="288756" y="266927"/>
                </a:cubicBezTo>
                <a:cubicBezTo>
                  <a:pt x="275703" y="270657"/>
                  <a:pt x="261986" y="273213"/>
                  <a:pt x="250119" y="279806"/>
                </a:cubicBezTo>
                <a:cubicBezTo>
                  <a:pt x="212017" y="300974"/>
                  <a:pt x="162774" y="333232"/>
                  <a:pt x="134209" y="369958"/>
                </a:cubicBezTo>
                <a:cubicBezTo>
                  <a:pt x="115203" y="394394"/>
                  <a:pt x="82694" y="447232"/>
                  <a:pt x="82694" y="447232"/>
                </a:cubicBezTo>
                <a:cubicBezTo>
                  <a:pt x="86987" y="494454"/>
                  <a:pt x="85638" y="542534"/>
                  <a:pt x="95573" y="588899"/>
                </a:cubicBezTo>
                <a:cubicBezTo>
                  <a:pt x="98816" y="604034"/>
                  <a:pt x="106032" y="625182"/>
                  <a:pt x="121330" y="627536"/>
                </a:cubicBezTo>
                <a:cubicBezTo>
                  <a:pt x="223251" y="643216"/>
                  <a:pt x="327392" y="636122"/>
                  <a:pt x="430423" y="640415"/>
                </a:cubicBezTo>
                <a:cubicBezTo>
                  <a:pt x="434716" y="653294"/>
                  <a:pt x="443302" y="665476"/>
                  <a:pt x="443302" y="679051"/>
                </a:cubicBezTo>
                <a:cubicBezTo>
                  <a:pt x="443302" y="692627"/>
                  <a:pt x="434153" y="704635"/>
                  <a:pt x="430423" y="717688"/>
                </a:cubicBezTo>
                <a:cubicBezTo>
                  <a:pt x="425560" y="734707"/>
                  <a:pt x="420710" y="751788"/>
                  <a:pt x="417544" y="769203"/>
                </a:cubicBezTo>
                <a:cubicBezTo>
                  <a:pt x="407269" y="825715"/>
                  <a:pt x="404241" y="880589"/>
                  <a:pt x="391787" y="936629"/>
                </a:cubicBezTo>
                <a:cubicBezTo>
                  <a:pt x="388842" y="949881"/>
                  <a:pt x="387389" y="964665"/>
                  <a:pt x="378908" y="975265"/>
                </a:cubicBezTo>
                <a:cubicBezTo>
                  <a:pt x="369238" y="987352"/>
                  <a:pt x="353150" y="992437"/>
                  <a:pt x="340271" y="1001023"/>
                </a:cubicBezTo>
                <a:cubicBezTo>
                  <a:pt x="331685" y="1013902"/>
                  <a:pt x="321435" y="1025815"/>
                  <a:pt x="314513" y="1039660"/>
                </a:cubicBezTo>
                <a:cubicBezTo>
                  <a:pt x="308442" y="1051802"/>
                  <a:pt x="310115" y="1067696"/>
                  <a:pt x="301635" y="1078296"/>
                </a:cubicBezTo>
                <a:cubicBezTo>
                  <a:pt x="291966" y="1090383"/>
                  <a:pt x="275877" y="1095468"/>
                  <a:pt x="262998" y="1104054"/>
                </a:cubicBezTo>
                <a:cubicBezTo>
                  <a:pt x="232345" y="1196011"/>
                  <a:pt x="252301" y="1158736"/>
                  <a:pt x="211482" y="1219964"/>
                </a:cubicBezTo>
                <a:cubicBezTo>
                  <a:pt x="207189" y="1232843"/>
                  <a:pt x="198604" y="1245025"/>
                  <a:pt x="198604" y="1258601"/>
                </a:cubicBezTo>
                <a:cubicBezTo>
                  <a:pt x="198604" y="1274140"/>
                  <a:pt x="202316" y="1386346"/>
                  <a:pt x="224361" y="1426026"/>
                </a:cubicBezTo>
                <a:cubicBezTo>
                  <a:pt x="239395" y="1453087"/>
                  <a:pt x="262033" y="1475610"/>
                  <a:pt x="275877" y="1503299"/>
                </a:cubicBezTo>
                <a:cubicBezTo>
                  <a:pt x="284463" y="1520471"/>
                  <a:pt x="292110" y="1538146"/>
                  <a:pt x="301635" y="1554815"/>
                </a:cubicBezTo>
                <a:cubicBezTo>
                  <a:pt x="350617" y="1640534"/>
                  <a:pt x="308176" y="1535805"/>
                  <a:pt x="353150" y="1670725"/>
                </a:cubicBezTo>
                <a:lnTo>
                  <a:pt x="366029" y="1709361"/>
                </a:lnTo>
                <a:cubicBezTo>
                  <a:pt x="361736" y="1730826"/>
                  <a:pt x="358459" y="1752520"/>
                  <a:pt x="353150" y="1773756"/>
                </a:cubicBezTo>
                <a:cubicBezTo>
                  <a:pt x="349857" y="1786926"/>
                  <a:pt x="351566" y="1804862"/>
                  <a:pt x="340271" y="1812392"/>
                </a:cubicBezTo>
                <a:cubicBezTo>
                  <a:pt x="322058" y="1824534"/>
                  <a:pt x="297342" y="1820978"/>
                  <a:pt x="275877" y="1825271"/>
                </a:cubicBezTo>
                <a:cubicBezTo>
                  <a:pt x="237074" y="1851140"/>
                  <a:pt x="231478" y="1857178"/>
                  <a:pt x="185725" y="1876786"/>
                </a:cubicBezTo>
                <a:cubicBezTo>
                  <a:pt x="173247" y="1882134"/>
                  <a:pt x="159967" y="1885372"/>
                  <a:pt x="147088" y="1889665"/>
                </a:cubicBezTo>
                <a:cubicBezTo>
                  <a:pt x="134209" y="1902544"/>
                  <a:pt x="118554" y="1913147"/>
                  <a:pt x="108451" y="1928302"/>
                </a:cubicBezTo>
                <a:cubicBezTo>
                  <a:pt x="100921" y="1939598"/>
                  <a:pt x="101644" y="1954797"/>
                  <a:pt x="95573" y="1966939"/>
                </a:cubicBezTo>
                <a:cubicBezTo>
                  <a:pt x="88651" y="1980783"/>
                  <a:pt x="78401" y="1992696"/>
                  <a:pt x="69815" y="2005575"/>
                </a:cubicBezTo>
                <a:cubicBezTo>
                  <a:pt x="65522" y="2018454"/>
                  <a:pt x="63007" y="2032070"/>
                  <a:pt x="56936" y="2044212"/>
                </a:cubicBezTo>
                <a:cubicBezTo>
                  <a:pt x="25063" y="2107957"/>
                  <a:pt x="0" y="2075739"/>
                  <a:pt x="44057" y="2185879"/>
                </a:cubicBezTo>
                <a:cubicBezTo>
                  <a:pt x="53284" y="2208947"/>
                  <a:pt x="103710" y="2215706"/>
                  <a:pt x="121330" y="2224516"/>
                </a:cubicBezTo>
                <a:cubicBezTo>
                  <a:pt x="135174" y="2231438"/>
                  <a:pt x="145822" y="2243987"/>
                  <a:pt x="159967" y="2250274"/>
                </a:cubicBezTo>
                <a:cubicBezTo>
                  <a:pt x="184778" y="2261301"/>
                  <a:pt x="237240" y="2276032"/>
                  <a:pt x="237240" y="2276032"/>
                </a:cubicBezTo>
                <a:cubicBezTo>
                  <a:pt x="250119" y="2293204"/>
                  <a:pt x="263568" y="2309962"/>
                  <a:pt x="275877" y="2327547"/>
                </a:cubicBezTo>
                <a:cubicBezTo>
                  <a:pt x="293630" y="2352908"/>
                  <a:pt x="305502" y="2382930"/>
                  <a:pt x="327392" y="2404820"/>
                </a:cubicBezTo>
                <a:cubicBezTo>
                  <a:pt x="355876" y="2433304"/>
                  <a:pt x="373856" y="2446232"/>
                  <a:pt x="391787" y="2482094"/>
                </a:cubicBezTo>
                <a:cubicBezTo>
                  <a:pt x="397858" y="2494236"/>
                  <a:pt x="400373" y="2507851"/>
                  <a:pt x="404666" y="2520730"/>
                </a:cubicBezTo>
                <a:cubicBezTo>
                  <a:pt x="396932" y="2551665"/>
                  <a:pt x="393824" y="2588647"/>
                  <a:pt x="366029" y="2610882"/>
                </a:cubicBezTo>
                <a:cubicBezTo>
                  <a:pt x="355428" y="2619363"/>
                  <a:pt x="340271" y="2619468"/>
                  <a:pt x="327392" y="2623761"/>
                </a:cubicBezTo>
                <a:cubicBezTo>
                  <a:pt x="314513" y="2615175"/>
                  <a:pt x="296959" y="2611129"/>
                  <a:pt x="288756" y="2598003"/>
                </a:cubicBezTo>
                <a:cubicBezTo>
                  <a:pt x="274366" y="2574979"/>
                  <a:pt x="262998" y="2520730"/>
                  <a:pt x="262998" y="2520730"/>
                </a:cubicBezTo>
                <a:cubicBezTo>
                  <a:pt x="267291" y="2482093"/>
                  <a:pt x="269486" y="2443165"/>
                  <a:pt x="275877" y="2404820"/>
                </a:cubicBezTo>
                <a:cubicBezTo>
                  <a:pt x="278109" y="2391429"/>
                  <a:pt x="276152" y="2371226"/>
                  <a:pt x="288756" y="2366184"/>
                </a:cubicBezTo>
                <a:cubicBezTo>
                  <a:pt x="305190" y="2359610"/>
                  <a:pt x="323099" y="2374770"/>
                  <a:pt x="340271" y="2379063"/>
                </a:cubicBezTo>
                <a:cubicBezTo>
                  <a:pt x="353150" y="2387649"/>
                  <a:pt x="367963" y="2393875"/>
                  <a:pt x="378908" y="2404820"/>
                </a:cubicBezTo>
                <a:cubicBezTo>
                  <a:pt x="415127" y="2441038"/>
                  <a:pt x="408910" y="2468924"/>
                  <a:pt x="417544" y="2520730"/>
                </a:cubicBezTo>
                <a:cubicBezTo>
                  <a:pt x="414512" y="2532861"/>
                  <a:pt x="400187" y="2595761"/>
                  <a:pt x="391787" y="2610882"/>
                </a:cubicBezTo>
                <a:cubicBezTo>
                  <a:pt x="376753" y="2637943"/>
                  <a:pt x="366029" y="2670984"/>
                  <a:pt x="340271" y="2688156"/>
                </a:cubicBezTo>
                <a:cubicBezTo>
                  <a:pt x="327392" y="2696742"/>
                  <a:pt x="316651" y="2710159"/>
                  <a:pt x="301635" y="2713913"/>
                </a:cubicBezTo>
                <a:cubicBezTo>
                  <a:pt x="263921" y="2723341"/>
                  <a:pt x="224362" y="2722499"/>
                  <a:pt x="185725" y="2726792"/>
                </a:cubicBezTo>
                <a:cubicBezTo>
                  <a:pt x="107869" y="2707328"/>
                  <a:pt x="139805" y="2730705"/>
                  <a:pt x="108451" y="2636640"/>
                </a:cubicBezTo>
                <a:lnTo>
                  <a:pt x="95573" y="2598003"/>
                </a:lnTo>
                <a:cubicBezTo>
                  <a:pt x="80719" y="2494023"/>
                  <a:pt x="75600" y="2514673"/>
                  <a:pt x="95573" y="2404820"/>
                </a:cubicBezTo>
                <a:cubicBezTo>
                  <a:pt x="102091" y="2368968"/>
                  <a:pt x="115112" y="2348864"/>
                  <a:pt x="147088" y="2327547"/>
                </a:cubicBezTo>
                <a:cubicBezTo>
                  <a:pt x="158384" y="2320017"/>
                  <a:pt x="172846" y="2318961"/>
                  <a:pt x="185725" y="2314668"/>
                </a:cubicBezTo>
                <a:cubicBezTo>
                  <a:pt x="228654" y="2318961"/>
                  <a:pt x="273277" y="2314859"/>
                  <a:pt x="314513" y="2327547"/>
                </a:cubicBezTo>
                <a:cubicBezTo>
                  <a:pt x="344988" y="2336924"/>
                  <a:pt x="359284" y="2385196"/>
                  <a:pt x="378908" y="2404820"/>
                </a:cubicBezTo>
                <a:cubicBezTo>
                  <a:pt x="389853" y="2415765"/>
                  <a:pt x="404665" y="2421992"/>
                  <a:pt x="417544" y="2430578"/>
                </a:cubicBezTo>
                <a:cubicBezTo>
                  <a:pt x="424857" y="2467143"/>
                  <a:pt x="443302" y="2553174"/>
                  <a:pt x="443302" y="2585125"/>
                </a:cubicBezTo>
                <a:cubicBezTo>
                  <a:pt x="443302" y="2711914"/>
                  <a:pt x="436517" y="2692925"/>
                  <a:pt x="417544" y="2778308"/>
                </a:cubicBezTo>
                <a:cubicBezTo>
                  <a:pt x="412796" y="2799676"/>
                  <a:pt x="409975" y="2821466"/>
                  <a:pt x="404666" y="2842702"/>
                </a:cubicBezTo>
                <a:cubicBezTo>
                  <a:pt x="401374" y="2855872"/>
                  <a:pt x="401387" y="2871740"/>
                  <a:pt x="391787" y="2881339"/>
                </a:cubicBezTo>
                <a:cubicBezTo>
                  <a:pt x="382188" y="2890938"/>
                  <a:pt x="366029" y="2889924"/>
                  <a:pt x="353150" y="2894217"/>
                </a:cubicBezTo>
                <a:cubicBezTo>
                  <a:pt x="340271" y="2902803"/>
                  <a:pt x="328357" y="2913053"/>
                  <a:pt x="314513" y="2919975"/>
                </a:cubicBezTo>
                <a:cubicBezTo>
                  <a:pt x="302371" y="2926046"/>
                  <a:pt x="287664" y="2926119"/>
                  <a:pt x="275877" y="2932854"/>
                </a:cubicBezTo>
                <a:cubicBezTo>
                  <a:pt x="257240" y="2943504"/>
                  <a:pt x="241828" y="2959015"/>
                  <a:pt x="224361" y="2971491"/>
                </a:cubicBezTo>
                <a:cubicBezTo>
                  <a:pt x="211766" y="2980487"/>
                  <a:pt x="198604" y="2988662"/>
                  <a:pt x="185725" y="2997248"/>
                </a:cubicBezTo>
                <a:cubicBezTo>
                  <a:pt x="149107" y="3052174"/>
                  <a:pt x="132210" y="3070599"/>
                  <a:pt x="108451" y="3126037"/>
                </a:cubicBezTo>
                <a:cubicBezTo>
                  <a:pt x="103103" y="3138515"/>
                  <a:pt x="99866" y="3151795"/>
                  <a:pt x="95573" y="3164674"/>
                </a:cubicBezTo>
                <a:cubicBezTo>
                  <a:pt x="99866" y="3181846"/>
                  <a:pt x="101479" y="3199920"/>
                  <a:pt x="108451" y="3216189"/>
                </a:cubicBezTo>
                <a:cubicBezTo>
                  <a:pt x="144277" y="3299785"/>
                  <a:pt x="194644" y="3259475"/>
                  <a:pt x="301635" y="3267705"/>
                </a:cubicBezTo>
                <a:cubicBezTo>
                  <a:pt x="305928" y="3280584"/>
                  <a:pt x="310784" y="3293288"/>
                  <a:pt x="314513" y="3306341"/>
                </a:cubicBezTo>
                <a:cubicBezTo>
                  <a:pt x="319376" y="3323360"/>
                  <a:pt x="321177" y="3341284"/>
                  <a:pt x="327392" y="3357857"/>
                </a:cubicBezTo>
                <a:cubicBezTo>
                  <a:pt x="334133" y="3375833"/>
                  <a:pt x="345587" y="3391726"/>
                  <a:pt x="353150" y="3409372"/>
                </a:cubicBezTo>
                <a:cubicBezTo>
                  <a:pt x="358498" y="3421850"/>
                  <a:pt x="361736" y="3435130"/>
                  <a:pt x="366029" y="3448009"/>
                </a:cubicBezTo>
                <a:cubicBezTo>
                  <a:pt x="335376" y="3539966"/>
                  <a:pt x="362862" y="3510221"/>
                  <a:pt x="301635" y="3551040"/>
                </a:cubicBezTo>
                <a:cubicBezTo>
                  <a:pt x="212781" y="3491804"/>
                  <a:pt x="247455" y="3531051"/>
                  <a:pt x="275877" y="3332099"/>
                </a:cubicBezTo>
                <a:cubicBezTo>
                  <a:pt x="279717" y="3305221"/>
                  <a:pt x="275877" y="3263412"/>
                  <a:pt x="301635" y="3254826"/>
                </a:cubicBezTo>
                <a:lnTo>
                  <a:pt x="378908" y="3229068"/>
                </a:lnTo>
                <a:cubicBezTo>
                  <a:pt x="436863" y="3190431"/>
                  <a:pt x="455108" y="3192578"/>
                  <a:pt x="481939" y="3138916"/>
                </a:cubicBezTo>
                <a:cubicBezTo>
                  <a:pt x="488010" y="3126774"/>
                  <a:pt x="490525" y="3113158"/>
                  <a:pt x="494818" y="3100279"/>
                </a:cubicBezTo>
                <a:cubicBezTo>
                  <a:pt x="490525" y="3083107"/>
                  <a:pt x="492996" y="3062585"/>
                  <a:pt x="481939" y="3048764"/>
                </a:cubicBezTo>
                <a:cubicBezTo>
                  <a:pt x="455582" y="3015818"/>
                  <a:pt x="423854" y="3045653"/>
                  <a:pt x="404666" y="3061643"/>
                </a:cubicBezTo>
                <a:cubicBezTo>
                  <a:pt x="380250" y="3081989"/>
                  <a:pt x="354744" y="3109969"/>
                  <a:pt x="340271" y="3138916"/>
                </a:cubicBezTo>
                <a:cubicBezTo>
                  <a:pt x="286949" y="3245561"/>
                  <a:pt x="375453" y="3105461"/>
                  <a:pt x="301635" y="3216189"/>
                </a:cubicBezTo>
                <a:cubicBezTo>
                  <a:pt x="297342" y="3237654"/>
                  <a:pt x="292355" y="3258992"/>
                  <a:pt x="288756" y="3280584"/>
                </a:cubicBezTo>
                <a:cubicBezTo>
                  <a:pt x="279869" y="3333906"/>
                  <a:pt x="269510" y="3421673"/>
                  <a:pt x="262998" y="3473767"/>
                </a:cubicBezTo>
                <a:cubicBezTo>
                  <a:pt x="257005" y="3617605"/>
                  <a:pt x="268688" y="3721464"/>
                  <a:pt x="237240" y="3847254"/>
                </a:cubicBezTo>
                <a:cubicBezTo>
                  <a:pt x="233947" y="3860424"/>
                  <a:pt x="228654" y="3873012"/>
                  <a:pt x="224361" y="3885891"/>
                </a:cubicBezTo>
                <a:cubicBezTo>
                  <a:pt x="211482" y="3881598"/>
                  <a:pt x="195324" y="3882611"/>
                  <a:pt x="185725" y="3873012"/>
                </a:cubicBezTo>
                <a:cubicBezTo>
                  <a:pt x="176126" y="3863412"/>
                  <a:pt x="178917" y="3846517"/>
                  <a:pt x="172846" y="3834375"/>
                </a:cubicBezTo>
                <a:cubicBezTo>
                  <a:pt x="165924" y="3820531"/>
                  <a:pt x="155674" y="3808618"/>
                  <a:pt x="147088" y="3795739"/>
                </a:cubicBezTo>
                <a:lnTo>
                  <a:pt x="121330" y="3718465"/>
                </a:lnTo>
                <a:lnTo>
                  <a:pt x="108451" y="3679829"/>
                </a:lnTo>
                <a:cubicBezTo>
                  <a:pt x="112730" y="3649878"/>
                  <a:pt x="97237" y="3566343"/>
                  <a:pt x="159967" y="3576798"/>
                </a:cubicBezTo>
                <a:cubicBezTo>
                  <a:pt x="175235" y="3579343"/>
                  <a:pt x="186713" y="3592647"/>
                  <a:pt x="198604" y="3602556"/>
                </a:cubicBezTo>
                <a:cubicBezTo>
                  <a:pt x="230621" y="3629237"/>
                  <a:pt x="252001" y="3658599"/>
                  <a:pt x="275877" y="3692708"/>
                </a:cubicBezTo>
                <a:cubicBezTo>
                  <a:pt x="293630" y="3718069"/>
                  <a:pt x="310220" y="3744223"/>
                  <a:pt x="327392" y="3769981"/>
                </a:cubicBezTo>
                <a:lnTo>
                  <a:pt x="353150" y="3808617"/>
                </a:lnTo>
                <a:cubicBezTo>
                  <a:pt x="357443" y="3821496"/>
                  <a:pt x="359958" y="3835112"/>
                  <a:pt x="366029" y="3847254"/>
                </a:cubicBezTo>
                <a:cubicBezTo>
                  <a:pt x="415963" y="3947121"/>
                  <a:pt x="372293" y="3827412"/>
                  <a:pt x="404666" y="3924527"/>
                </a:cubicBezTo>
                <a:cubicBezTo>
                  <a:pt x="408959" y="3980336"/>
                  <a:pt x="414053" y="4036088"/>
                  <a:pt x="417544" y="4091953"/>
                </a:cubicBezTo>
                <a:cubicBezTo>
                  <a:pt x="435399" y="4377637"/>
                  <a:pt x="413379" y="4251432"/>
                  <a:pt x="443302" y="4401046"/>
                </a:cubicBezTo>
                <a:cubicBezTo>
                  <a:pt x="439009" y="4439683"/>
                  <a:pt x="439851" y="4479242"/>
                  <a:pt x="430423" y="4516956"/>
                </a:cubicBezTo>
                <a:cubicBezTo>
                  <a:pt x="426669" y="4531972"/>
                  <a:pt x="412345" y="4542153"/>
                  <a:pt x="404666" y="4555592"/>
                </a:cubicBezTo>
                <a:cubicBezTo>
                  <a:pt x="395141" y="4572261"/>
                  <a:pt x="387494" y="4589936"/>
                  <a:pt x="378908" y="4607108"/>
                </a:cubicBezTo>
                <a:cubicBezTo>
                  <a:pt x="366029" y="4602815"/>
                  <a:pt x="350872" y="4602710"/>
                  <a:pt x="340271" y="4594229"/>
                </a:cubicBezTo>
                <a:cubicBezTo>
                  <a:pt x="328184" y="4584560"/>
                  <a:pt x="324796" y="4567161"/>
                  <a:pt x="314513" y="4555592"/>
                </a:cubicBezTo>
                <a:cubicBezTo>
                  <a:pt x="290312" y="4528366"/>
                  <a:pt x="257446" y="4508628"/>
                  <a:pt x="237240" y="4478319"/>
                </a:cubicBezTo>
                <a:cubicBezTo>
                  <a:pt x="225495" y="4460702"/>
                  <a:pt x="184826" y="4398150"/>
                  <a:pt x="172846" y="4388167"/>
                </a:cubicBezTo>
                <a:cubicBezTo>
                  <a:pt x="162417" y="4379476"/>
                  <a:pt x="147088" y="4379581"/>
                  <a:pt x="134209" y="4375288"/>
                </a:cubicBezTo>
                <a:cubicBezTo>
                  <a:pt x="129916" y="4362409"/>
                  <a:pt x="134500" y="4333358"/>
                  <a:pt x="121330" y="4336651"/>
                </a:cubicBezTo>
                <a:cubicBezTo>
                  <a:pt x="100506" y="4341857"/>
                  <a:pt x="94070" y="4369965"/>
                  <a:pt x="82694" y="4388167"/>
                </a:cubicBezTo>
                <a:cubicBezTo>
                  <a:pt x="65669" y="4415407"/>
                  <a:pt x="52539" y="4447220"/>
                  <a:pt x="44057" y="4478319"/>
                </a:cubicBezTo>
                <a:cubicBezTo>
                  <a:pt x="34742" y="4512472"/>
                  <a:pt x="18299" y="4581350"/>
                  <a:pt x="18299" y="4581350"/>
                </a:cubicBezTo>
                <a:cubicBezTo>
                  <a:pt x="26885" y="4607108"/>
                  <a:pt x="21466" y="4643562"/>
                  <a:pt x="44057" y="4658623"/>
                </a:cubicBezTo>
                <a:cubicBezTo>
                  <a:pt x="65994" y="4673248"/>
                  <a:pt x="118235" y="4707043"/>
                  <a:pt x="134209" y="4723017"/>
                </a:cubicBezTo>
                <a:cubicBezTo>
                  <a:pt x="230060" y="4818868"/>
                  <a:pt x="120427" y="4739586"/>
                  <a:pt x="211482" y="4800291"/>
                </a:cubicBezTo>
                <a:cubicBezTo>
                  <a:pt x="230946" y="4878147"/>
                  <a:pt x="218763" y="4835013"/>
                  <a:pt x="250119" y="4929079"/>
                </a:cubicBezTo>
                <a:lnTo>
                  <a:pt x="262998" y="4967716"/>
                </a:lnTo>
                <a:cubicBezTo>
                  <a:pt x="267291" y="4980595"/>
                  <a:pt x="269806" y="4994211"/>
                  <a:pt x="275877" y="5006353"/>
                </a:cubicBezTo>
                <a:cubicBezTo>
                  <a:pt x="307706" y="5070010"/>
                  <a:pt x="295564" y="5039654"/>
                  <a:pt x="314513" y="5096505"/>
                </a:cubicBezTo>
                <a:cubicBezTo>
                  <a:pt x="304661" y="5135916"/>
                  <a:pt x="305524" y="5157010"/>
                  <a:pt x="275877" y="5186657"/>
                </a:cubicBezTo>
                <a:cubicBezTo>
                  <a:pt x="264932" y="5197602"/>
                  <a:pt x="250119" y="5203829"/>
                  <a:pt x="237240" y="5212415"/>
                </a:cubicBezTo>
                <a:lnTo>
                  <a:pt x="211482" y="5135141"/>
                </a:lnTo>
                <a:lnTo>
                  <a:pt x="198604" y="5096505"/>
                </a:lnTo>
                <a:cubicBezTo>
                  <a:pt x="202897" y="5057868"/>
                  <a:pt x="202054" y="5018309"/>
                  <a:pt x="211482" y="4980595"/>
                </a:cubicBezTo>
                <a:cubicBezTo>
                  <a:pt x="215236" y="4965579"/>
                  <a:pt x="227047" y="4953607"/>
                  <a:pt x="237240" y="4941958"/>
                </a:cubicBezTo>
                <a:cubicBezTo>
                  <a:pt x="311264" y="4857360"/>
                  <a:pt x="276980" y="4895332"/>
                  <a:pt x="353150" y="4851806"/>
                </a:cubicBezTo>
                <a:cubicBezTo>
                  <a:pt x="423052" y="4811862"/>
                  <a:pt x="359589" y="4836780"/>
                  <a:pt x="430423" y="4813170"/>
                </a:cubicBezTo>
                <a:cubicBezTo>
                  <a:pt x="443302" y="4821756"/>
                  <a:pt x="458115" y="4827982"/>
                  <a:pt x="469060" y="4838927"/>
                </a:cubicBezTo>
                <a:cubicBezTo>
                  <a:pt x="484238" y="4854105"/>
                  <a:pt x="493728" y="4874146"/>
                  <a:pt x="507697" y="4890443"/>
                </a:cubicBezTo>
                <a:cubicBezTo>
                  <a:pt x="519550" y="4904271"/>
                  <a:pt x="533454" y="4916200"/>
                  <a:pt x="546333" y="4929079"/>
                </a:cubicBezTo>
                <a:cubicBezTo>
                  <a:pt x="542040" y="4984888"/>
                  <a:pt x="542184" y="5041216"/>
                  <a:pt x="533454" y="5096505"/>
                </a:cubicBezTo>
                <a:cubicBezTo>
                  <a:pt x="522422" y="5166376"/>
                  <a:pt x="494807" y="5193112"/>
                  <a:pt x="456181" y="5251051"/>
                </a:cubicBezTo>
                <a:lnTo>
                  <a:pt x="430423" y="5289688"/>
                </a:lnTo>
                <a:cubicBezTo>
                  <a:pt x="421837" y="5302567"/>
                  <a:pt x="409561" y="5313641"/>
                  <a:pt x="404666" y="5328325"/>
                </a:cubicBezTo>
                <a:cubicBezTo>
                  <a:pt x="400373" y="5341204"/>
                  <a:pt x="397858" y="5354819"/>
                  <a:pt x="391787" y="5366961"/>
                </a:cubicBezTo>
                <a:cubicBezTo>
                  <a:pt x="358297" y="5433940"/>
                  <a:pt x="335683" y="5406485"/>
                  <a:pt x="301635" y="5508629"/>
                </a:cubicBezTo>
                <a:lnTo>
                  <a:pt x="275877" y="5585902"/>
                </a:lnTo>
                <a:cubicBezTo>
                  <a:pt x="280170" y="5615953"/>
                  <a:pt x="281930" y="5646476"/>
                  <a:pt x="288756" y="5676054"/>
                </a:cubicBezTo>
                <a:cubicBezTo>
                  <a:pt x="294861" y="5702510"/>
                  <a:pt x="314513" y="5753327"/>
                  <a:pt x="314513" y="5753327"/>
                </a:cubicBezTo>
                <a:cubicBezTo>
                  <a:pt x="310220" y="5791964"/>
                  <a:pt x="309259" y="5831117"/>
                  <a:pt x="301635" y="5869237"/>
                </a:cubicBezTo>
                <a:cubicBezTo>
                  <a:pt x="296310" y="5895861"/>
                  <a:pt x="275877" y="5946510"/>
                  <a:pt x="275877" y="5946510"/>
                </a:cubicBezTo>
                <a:cubicBezTo>
                  <a:pt x="262998" y="5937924"/>
                  <a:pt x="248185" y="5931698"/>
                  <a:pt x="237240" y="5920753"/>
                </a:cubicBezTo>
                <a:cubicBezTo>
                  <a:pt x="221272" y="5904785"/>
                  <a:pt x="187468" y="5852534"/>
                  <a:pt x="172846" y="5830601"/>
                </a:cubicBezTo>
                <a:cubicBezTo>
                  <a:pt x="164260" y="5804843"/>
                  <a:pt x="153673" y="5779668"/>
                  <a:pt x="147088" y="5753327"/>
                </a:cubicBezTo>
                <a:cubicBezTo>
                  <a:pt x="130916" y="5688642"/>
                  <a:pt x="139806" y="5718604"/>
                  <a:pt x="121330" y="5663175"/>
                </a:cubicBezTo>
                <a:cubicBezTo>
                  <a:pt x="131543" y="5540625"/>
                  <a:pt x="92380" y="5523104"/>
                  <a:pt x="172846" y="5482871"/>
                </a:cubicBezTo>
                <a:cubicBezTo>
                  <a:pt x="184988" y="5476800"/>
                  <a:pt x="198603" y="5474285"/>
                  <a:pt x="211482" y="5469992"/>
                </a:cubicBezTo>
                <a:cubicBezTo>
                  <a:pt x="260770" y="5486421"/>
                  <a:pt x="350633" y="5515535"/>
                  <a:pt x="378908" y="5534386"/>
                </a:cubicBezTo>
                <a:cubicBezTo>
                  <a:pt x="428840" y="5567675"/>
                  <a:pt x="402860" y="5555249"/>
                  <a:pt x="456181" y="5573023"/>
                </a:cubicBezTo>
                <a:cubicBezTo>
                  <a:pt x="494462" y="5687866"/>
                  <a:pt x="433210" y="5506630"/>
                  <a:pt x="494818" y="5676054"/>
                </a:cubicBezTo>
                <a:cubicBezTo>
                  <a:pt x="504097" y="5701570"/>
                  <a:pt x="520575" y="5753327"/>
                  <a:pt x="520575" y="5753327"/>
                </a:cubicBezTo>
                <a:cubicBezTo>
                  <a:pt x="503234" y="5857382"/>
                  <a:pt x="515955" y="5805829"/>
                  <a:pt x="481939" y="5907874"/>
                </a:cubicBezTo>
                <a:lnTo>
                  <a:pt x="469060" y="5946510"/>
                </a:lnTo>
                <a:cubicBezTo>
                  <a:pt x="464767" y="5959389"/>
                  <a:pt x="465780" y="5975548"/>
                  <a:pt x="456181" y="5985147"/>
                </a:cubicBezTo>
                <a:cubicBezTo>
                  <a:pt x="443302" y="5998026"/>
                  <a:pt x="429204" y="6009792"/>
                  <a:pt x="417544" y="6023784"/>
                </a:cubicBezTo>
                <a:cubicBezTo>
                  <a:pt x="407635" y="6035675"/>
                  <a:pt x="402070" y="6050851"/>
                  <a:pt x="391787" y="6062420"/>
                </a:cubicBezTo>
                <a:cubicBezTo>
                  <a:pt x="367586" y="6089646"/>
                  <a:pt x="340271" y="6113936"/>
                  <a:pt x="314513" y="6139694"/>
                </a:cubicBezTo>
                <a:lnTo>
                  <a:pt x="275877" y="6178330"/>
                </a:lnTo>
                <a:lnTo>
                  <a:pt x="237240" y="6216967"/>
                </a:lnTo>
                <a:cubicBezTo>
                  <a:pt x="228654" y="6242725"/>
                  <a:pt x="226542" y="6271649"/>
                  <a:pt x="211482" y="6294240"/>
                </a:cubicBezTo>
                <a:cubicBezTo>
                  <a:pt x="185616" y="6333040"/>
                  <a:pt x="179573" y="6338644"/>
                  <a:pt x="159967" y="6384392"/>
                </a:cubicBezTo>
                <a:cubicBezTo>
                  <a:pt x="154619" y="6396870"/>
                  <a:pt x="151381" y="6410150"/>
                  <a:pt x="147088" y="6423029"/>
                </a:cubicBezTo>
                <a:cubicBezTo>
                  <a:pt x="165933" y="6649169"/>
                  <a:pt x="109655" y="6545979"/>
                  <a:pt x="198604" y="6590454"/>
                </a:cubicBezTo>
                <a:cubicBezTo>
                  <a:pt x="212448" y="6597376"/>
                  <a:pt x="224361" y="6607626"/>
                  <a:pt x="237240" y="6616212"/>
                </a:cubicBezTo>
                <a:cubicBezTo>
                  <a:pt x="284463" y="6611919"/>
                  <a:pt x="334651" y="6620355"/>
                  <a:pt x="378908" y="6603333"/>
                </a:cubicBezTo>
                <a:cubicBezTo>
                  <a:pt x="396827" y="6596441"/>
                  <a:pt x="395141" y="6568486"/>
                  <a:pt x="404666" y="6551817"/>
                </a:cubicBezTo>
                <a:cubicBezTo>
                  <a:pt x="463063" y="6449622"/>
                  <a:pt x="392959" y="6581085"/>
                  <a:pt x="469060" y="6474544"/>
                </a:cubicBezTo>
                <a:cubicBezTo>
                  <a:pt x="480219" y="6458922"/>
                  <a:pt x="486232" y="6440201"/>
                  <a:pt x="494818" y="6423029"/>
                </a:cubicBezTo>
                <a:cubicBezTo>
                  <a:pt x="490072" y="6389806"/>
                  <a:pt x="487043" y="6330205"/>
                  <a:pt x="469060" y="6294240"/>
                </a:cubicBezTo>
                <a:cubicBezTo>
                  <a:pt x="462138" y="6280395"/>
                  <a:pt x="453211" y="6267494"/>
                  <a:pt x="443302" y="6255603"/>
                </a:cubicBezTo>
                <a:cubicBezTo>
                  <a:pt x="431642" y="6241611"/>
                  <a:pt x="417545" y="6229846"/>
                  <a:pt x="404666" y="6216967"/>
                </a:cubicBezTo>
                <a:cubicBezTo>
                  <a:pt x="391787" y="6221260"/>
                  <a:pt x="375628" y="6220247"/>
                  <a:pt x="366029" y="6229846"/>
                </a:cubicBezTo>
                <a:cubicBezTo>
                  <a:pt x="344139" y="6251736"/>
                  <a:pt x="314513" y="6307119"/>
                  <a:pt x="314513" y="6307119"/>
                </a:cubicBezTo>
                <a:cubicBezTo>
                  <a:pt x="310220" y="6324291"/>
                  <a:pt x="301635" y="6340934"/>
                  <a:pt x="301635" y="6358634"/>
                </a:cubicBezTo>
                <a:cubicBezTo>
                  <a:pt x="301635" y="6427455"/>
                  <a:pt x="307988" y="6496185"/>
                  <a:pt x="314513" y="6564696"/>
                </a:cubicBezTo>
                <a:cubicBezTo>
                  <a:pt x="318393" y="6605435"/>
                  <a:pt x="323759" y="6638337"/>
                  <a:pt x="353150" y="6667727"/>
                </a:cubicBezTo>
                <a:cubicBezTo>
                  <a:pt x="364095" y="6678672"/>
                  <a:pt x="376771" y="6689731"/>
                  <a:pt x="391787" y="6693485"/>
                </a:cubicBezTo>
                <a:cubicBezTo>
                  <a:pt x="429501" y="6702913"/>
                  <a:pt x="469060" y="6702071"/>
                  <a:pt x="507697" y="6706364"/>
                </a:cubicBezTo>
                <a:cubicBezTo>
                  <a:pt x="597849" y="6702071"/>
                  <a:pt x="688211" y="6700980"/>
                  <a:pt x="778153" y="6693485"/>
                </a:cubicBezTo>
                <a:cubicBezTo>
                  <a:pt x="791682" y="6692358"/>
                  <a:pt x="807191" y="6690205"/>
                  <a:pt x="816790" y="6680606"/>
                </a:cubicBezTo>
                <a:cubicBezTo>
                  <a:pt x="826389" y="6671007"/>
                  <a:pt x="823597" y="6654112"/>
                  <a:pt x="829668" y="6641970"/>
                </a:cubicBezTo>
                <a:cubicBezTo>
                  <a:pt x="839084" y="6623138"/>
                  <a:pt x="885313" y="6563484"/>
                  <a:pt x="894063" y="6551817"/>
                </a:cubicBezTo>
                <a:cubicBezTo>
                  <a:pt x="918462" y="6478623"/>
                  <a:pt x="897342" y="6522781"/>
                  <a:pt x="984215" y="6435908"/>
                </a:cubicBezTo>
                <a:cubicBezTo>
                  <a:pt x="997094" y="6423029"/>
                  <a:pt x="1005181" y="6401688"/>
                  <a:pt x="1022851" y="6397271"/>
                </a:cubicBezTo>
                <a:cubicBezTo>
                  <a:pt x="1087537" y="6381099"/>
                  <a:pt x="1057575" y="6389989"/>
                  <a:pt x="1113004" y="6371513"/>
                </a:cubicBezTo>
                <a:cubicBezTo>
                  <a:pt x="1216035" y="6375806"/>
                  <a:pt x="1319488" y="6374131"/>
                  <a:pt x="1422097" y="6384392"/>
                </a:cubicBezTo>
                <a:cubicBezTo>
                  <a:pt x="1449113" y="6387094"/>
                  <a:pt x="1499370" y="6410150"/>
                  <a:pt x="1499370" y="6410150"/>
                </a:cubicBezTo>
                <a:cubicBezTo>
                  <a:pt x="1512249" y="6418736"/>
                  <a:pt x="1527061" y="6424963"/>
                  <a:pt x="1538006" y="6435908"/>
                </a:cubicBezTo>
                <a:cubicBezTo>
                  <a:pt x="1548951" y="6446853"/>
                  <a:pt x="1554767" y="6461949"/>
                  <a:pt x="1563764" y="6474544"/>
                </a:cubicBezTo>
                <a:cubicBezTo>
                  <a:pt x="1582084" y="6500192"/>
                  <a:pt x="1613734" y="6545194"/>
                  <a:pt x="1641037" y="6564696"/>
                </a:cubicBezTo>
                <a:cubicBezTo>
                  <a:pt x="1656660" y="6575855"/>
                  <a:pt x="1676579" y="6579804"/>
                  <a:pt x="1692553" y="6590454"/>
                </a:cubicBezTo>
                <a:cubicBezTo>
                  <a:pt x="1728273" y="6614267"/>
                  <a:pt x="1754857" y="6654151"/>
                  <a:pt x="1795584" y="6667727"/>
                </a:cubicBezTo>
                <a:cubicBezTo>
                  <a:pt x="1842738" y="6683445"/>
                  <a:pt x="1886416" y="6699102"/>
                  <a:pt x="1937251" y="6706364"/>
                </a:cubicBezTo>
                <a:lnTo>
                  <a:pt x="2027404" y="6719243"/>
                </a:lnTo>
                <a:cubicBezTo>
                  <a:pt x="2070333" y="6714950"/>
                  <a:pt x="2115263" y="6720007"/>
                  <a:pt x="2156192" y="6706364"/>
                </a:cubicBezTo>
                <a:cubicBezTo>
                  <a:pt x="2170876" y="6701469"/>
                  <a:pt x="2171595" y="6679232"/>
                  <a:pt x="2181950" y="6667727"/>
                </a:cubicBezTo>
                <a:cubicBezTo>
                  <a:pt x="2210380" y="6636138"/>
                  <a:pt x="2272102" y="6577575"/>
                  <a:pt x="2272102" y="6577575"/>
                </a:cubicBezTo>
                <a:cubicBezTo>
                  <a:pt x="2276395" y="6564696"/>
                  <a:pt x="2278910" y="6551081"/>
                  <a:pt x="2284981" y="6538939"/>
                </a:cubicBezTo>
                <a:cubicBezTo>
                  <a:pt x="2291903" y="6525095"/>
                  <a:pt x="2309709" y="6515746"/>
                  <a:pt x="2310739" y="6500302"/>
                </a:cubicBezTo>
                <a:cubicBezTo>
                  <a:pt x="2314178" y="6448723"/>
                  <a:pt x="2307998" y="6396446"/>
                  <a:pt x="2297860" y="6345756"/>
                </a:cubicBezTo>
                <a:cubicBezTo>
                  <a:pt x="2294824" y="6330578"/>
                  <a:pt x="2279024" y="6320964"/>
                  <a:pt x="2272102" y="6307119"/>
                </a:cubicBezTo>
                <a:cubicBezTo>
                  <a:pt x="2266031" y="6294977"/>
                  <a:pt x="2267704" y="6279083"/>
                  <a:pt x="2259223" y="6268482"/>
                </a:cubicBezTo>
                <a:cubicBezTo>
                  <a:pt x="2249554" y="6256396"/>
                  <a:pt x="2234431" y="6249647"/>
                  <a:pt x="2220587" y="6242725"/>
                </a:cubicBezTo>
                <a:cubicBezTo>
                  <a:pt x="2177434" y="6221149"/>
                  <a:pt x="2102768" y="6221048"/>
                  <a:pt x="2066040" y="6216967"/>
                </a:cubicBezTo>
                <a:cubicBezTo>
                  <a:pt x="1855543" y="6234509"/>
                  <a:pt x="1937150" y="6178602"/>
                  <a:pt x="1898615" y="6281361"/>
                </a:cubicBezTo>
                <a:cubicBezTo>
                  <a:pt x="1891874" y="6299337"/>
                  <a:pt x="1881443" y="6315705"/>
                  <a:pt x="1872857" y="6332877"/>
                </a:cubicBezTo>
                <a:cubicBezTo>
                  <a:pt x="1877150" y="6405857"/>
                  <a:pt x="1868803" y="6480699"/>
                  <a:pt x="1885736" y="6551817"/>
                </a:cubicBezTo>
                <a:cubicBezTo>
                  <a:pt x="1892672" y="6580947"/>
                  <a:pt x="1980624" y="6632160"/>
                  <a:pt x="2001646" y="6641970"/>
                </a:cubicBezTo>
                <a:cubicBezTo>
                  <a:pt x="2158365" y="6715105"/>
                  <a:pt x="2081496" y="6678030"/>
                  <a:pt x="2194829" y="6706364"/>
                </a:cubicBezTo>
                <a:cubicBezTo>
                  <a:pt x="2207999" y="6709657"/>
                  <a:pt x="2220413" y="6715513"/>
                  <a:pt x="2233466" y="6719243"/>
                </a:cubicBezTo>
                <a:cubicBezTo>
                  <a:pt x="2250485" y="6724106"/>
                  <a:pt x="2267809" y="6727829"/>
                  <a:pt x="2284981" y="6732122"/>
                </a:cubicBezTo>
                <a:cubicBezTo>
                  <a:pt x="2340789" y="6727829"/>
                  <a:pt x="2397921" y="6732063"/>
                  <a:pt x="2452406" y="6719243"/>
                </a:cubicBezTo>
                <a:cubicBezTo>
                  <a:pt x="2473300" y="6714327"/>
                  <a:pt x="2488744" y="6695784"/>
                  <a:pt x="2503922" y="6680606"/>
                </a:cubicBezTo>
                <a:cubicBezTo>
                  <a:pt x="2546529" y="6637999"/>
                  <a:pt x="2544401" y="6613755"/>
                  <a:pt x="2581195" y="6564696"/>
                </a:cubicBezTo>
                <a:cubicBezTo>
                  <a:pt x="2592123" y="6550125"/>
                  <a:pt x="2608650" y="6540437"/>
                  <a:pt x="2619832" y="6526060"/>
                </a:cubicBezTo>
                <a:cubicBezTo>
                  <a:pt x="2638838" y="6501624"/>
                  <a:pt x="2645589" y="6465957"/>
                  <a:pt x="2671347" y="6448786"/>
                </a:cubicBezTo>
                <a:cubicBezTo>
                  <a:pt x="2684226" y="6440200"/>
                  <a:pt x="2695930" y="6429515"/>
                  <a:pt x="2709984" y="6423029"/>
                </a:cubicBezTo>
                <a:cubicBezTo>
                  <a:pt x="2788270" y="6386897"/>
                  <a:pt x="2848066" y="6365971"/>
                  <a:pt x="2928925" y="6345756"/>
                </a:cubicBezTo>
                <a:cubicBezTo>
                  <a:pt x="2984183" y="6331942"/>
                  <a:pt x="3013172" y="6331482"/>
                  <a:pt x="3070592" y="6319998"/>
                </a:cubicBezTo>
                <a:cubicBezTo>
                  <a:pt x="3087949" y="6316527"/>
                  <a:pt x="3104936" y="6311412"/>
                  <a:pt x="3122108" y="6307119"/>
                </a:cubicBezTo>
                <a:cubicBezTo>
                  <a:pt x="3165038" y="6311412"/>
                  <a:pt x="3212308" y="6300704"/>
                  <a:pt x="3250897" y="6319998"/>
                </a:cubicBezTo>
                <a:cubicBezTo>
                  <a:pt x="3278586" y="6333842"/>
                  <a:pt x="3280522" y="6375381"/>
                  <a:pt x="3302412" y="6397271"/>
                </a:cubicBezTo>
                <a:cubicBezTo>
                  <a:pt x="3328170" y="6423029"/>
                  <a:pt x="3360944" y="6443308"/>
                  <a:pt x="3379685" y="6474544"/>
                </a:cubicBezTo>
                <a:cubicBezTo>
                  <a:pt x="3392564" y="6496009"/>
                  <a:pt x="3404883" y="6517820"/>
                  <a:pt x="3418322" y="6538939"/>
                </a:cubicBezTo>
                <a:cubicBezTo>
                  <a:pt x="3434942" y="6565056"/>
                  <a:pt x="3469837" y="6616212"/>
                  <a:pt x="3469837" y="6616212"/>
                </a:cubicBezTo>
                <a:cubicBezTo>
                  <a:pt x="3456958" y="6629091"/>
                  <a:pt x="3446355" y="6644745"/>
                  <a:pt x="3431201" y="6654848"/>
                </a:cubicBezTo>
                <a:cubicBezTo>
                  <a:pt x="3419905" y="6662378"/>
                  <a:pt x="3404706" y="6661656"/>
                  <a:pt x="3392564" y="6667727"/>
                </a:cubicBezTo>
                <a:cubicBezTo>
                  <a:pt x="3303623" y="6712198"/>
                  <a:pt x="3409629" y="6679560"/>
                  <a:pt x="3302412" y="6706364"/>
                </a:cubicBezTo>
                <a:cubicBezTo>
                  <a:pt x="3289533" y="6714950"/>
                  <a:pt x="3279200" y="6730837"/>
                  <a:pt x="3263775" y="6732122"/>
                </a:cubicBezTo>
                <a:cubicBezTo>
                  <a:pt x="3105795" y="6745287"/>
                  <a:pt x="3190837" y="6729756"/>
                  <a:pt x="3109229" y="6693485"/>
                </a:cubicBezTo>
                <a:cubicBezTo>
                  <a:pt x="3084418" y="6682458"/>
                  <a:pt x="3057714" y="6676313"/>
                  <a:pt x="3031956" y="6667727"/>
                </a:cubicBezTo>
                <a:lnTo>
                  <a:pt x="2993319" y="6654848"/>
                </a:lnTo>
                <a:lnTo>
                  <a:pt x="2954682" y="6641970"/>
                </a:lnTo>
                <a:cubicBezTo>
                  <a:pt x="2946096" y="6624798"/>
                  <a:pt x="2938450" y="6607123"/>
                  <a:pt x="2928925" y="6590454"/>
                </a:cubicBezTo>
                <a:cubicBezTo>
                  <a:pt x="2901069" y="6541705"/>
                  <a:pt x="2863010" y="6525394"/>
                  <a:pt x="2916046" y="6448786"/>
                </a:cubicBezTo>
                <a:cubicBezTo>
                  <a:pt x="2939099" y="6415488"/>
                  <a:pt x="2985380" y="6406858"/>
                  <a:pt x="3019077" y="6384392"/>
                </a:cubicBezTo>
                <a:cubicBezTo>
                  <a:pt x="3113201" y="6321641"/>
                  <a:pt x="2994857" y="6398231"/>
                  <a:pt x="3109229" y="6332877"/>
                </a:cubicBezTo>
                <a:cubicBezTo>
                  <a:pt x="3122668" y="6325198"/>
                  <a:pt x="3133721" y="6313406"/>
                  <a:pt x="3147866" y="6307119"/>
                </a:cubicBezTo>
                <a:cubicBezTo>
                  <a:pt x="3172677" y="6296092"/>
                  <a:pt x="3198799" y="6287946"/>
                  <a:pt x="3225139" y="6281361"/>
                </a:cubicBezTo>
                <a:cubicBezTo>
                  <a:pt x="3297890" y="6263173"/>
                  <a:pt x="3259298" y="6271953"/>
                  <a:pt x="3341049" y="6255603"/>
                </a:cubicBezTo>
                <a:cubicBezTo>
                  <a:pt x="3469838" y="6259896"/>
                  <a:pt x="3598777" y="6260915"/>
                  <a:pt x="3727415" y="6268482"/>
                </a:cubicBezTo>
                <a:cubicBezTo>
                  <a:pt x="3798089" y="6272639"/>
                  <a:pt x="3764882" y="6282365"/>
                  <a:pt x="3817567" y="6319998"/>
                </a:cubicBezTo>
                <a:cubicBezTo>
                  <a:pt x="3833189" y="6331157"/>
                  <a:pt x="3853723" y="6334237"/>
                  <a:pt x="3869082" y="6345756"/>
                </a:cubicBezTo>
                <a:cubicBezTo>
                  <a:pt x="3888510" y="6360327"/>
                  <a:pt x="3902322" y="6381279"/>
                  <a:pt x="3920598" y="6397271"/>
                </a:cubicBezTo>
                <a:cubicBezTo>
                  <a:pt x="3936752" y="6411406"/>
                  <a:pt x="3956158" y="6421549"/>
                  <a:pt x="3972113" y="6435908"/>
                </a:cubicBezTo>
                <a:cubicBezTo>
                  <a:pt x="4098138" y="6549331"/>
                  <a:pt x="4003014" y="6482265"/>
                  <a:pt x="4088023" y="6538939"/>
                </a:cubicBezTo>
                <a:cubicBezTo>
                  <a:pt x="4142402" y="6620505"/>
                  <a:pt x="4080867" y="6538937"/>
                  <a:pt x="4152418" y="6603333"/>
                </a:cubicBezTo>
                <a:cubicBezTo>
                  <a:pt x="4184007" y="6631763"/>
                  <a:pt x="4242570" y="6693485"/>
                  <a:pt x="4242570" y="6693485"/>
                </a:cubicBezTo>
                <a:cubicBezTo>
                  <a:pt x="4259742" y="6684899"/>
                  <a:pt x="4276439" y="6675290"/>
                  <a:pt x="4294085" y="6667727"/>
                </a:cubicBezTo>
                <a:cubicBezTo>
                  <a:pt x="4356261" y="6641080"/>
                  <a:pt x="4313048" y="6671804"/>
                  <a:pt x="4384237" y="6629091"/>
                </a:cubicBezTo>
                <a:cubicBezTo>
                  <a:pt x="4437087" y="6597381"/>
                  <a:pt x="4466063" y="6574161"/>
                  <a:pt x="4513026" y="6538939"/>
                </a:cubicBezTo>
                <a:cubicBezTo>
                  <a:pt x="4536433" y="6468717"/>
                  <a:pt x="4537155" y="6484113"/>
                  <a:pt x="4513026" y="6371513"/>
                </a:cubicBezTo>
                <a:cubicBezTo>
                  <a:pt x="4509003" y="6352741"/>
                  <a:pt x="4494831" y="6337644"/>
                  <a:pt x="4487268" y="6319998"/>
                </a:cubicBezTo>
                <a:cubicBezTo>
                  <a:pt x="4481920" y="6307520"/>
                  <a:pt x="4485685" y="6288891"/>
                  <a:pt x="4474390" y="6281361"/>
                </a:cubicBezTo>
                <a:cubicBezTo>
                  <a:pt x="4456176" y="6269218"/>
                  <a:pt x="4431460" y="6272775"/>
                  <a:pt x="4409995" y="6268482"/>
                </a:cubicBezTo>
                <a:cubicBezTo>
                  <a:pt x="4229153" y="6273370"/>
                  <a:pt x="4028494" y="6260573"/>
                  <a:pt x="3843325" y="6294240"/>
                </a:cubicBezTo>
                <a:cubicBezTo>
                  <a:pt x="3825910" y="6297406"/>
                  <a:pt x="3808981" y="6302826"/>
                  <a:pt x="3791809" y="6307119"/>
                </a:cubicBezTo>
                <a:cubicBezTo>
                  <a:pt x="3778930" y="6319998"/>
                  <a:pt x="3767994" y="6335170"/>
                  <a:pt x="3753173" y="6345756"/>
                </a:cubicBezTo>
                <a:cubicBezTo>
                  <a:pt x="3737550" y="6356915"/>
                  <a:pt x="3718326" y="6361988"/>
                  <a:pt x="3701657" y="6371513"/>
                </a:cubicBezTo>
                <a:cubicBezTo>
                  <a:pt x="3688218" y="6379192"/>
                  <a:pt x="3676147" y="6389067"/>
                  <a:pt x="3663021" y="6397271"/>
                </a:cubicBezTo>
                <a:cubicBezTo>
                  <a:pt x="3641794" y="6410538"/>
                  <a:pt x="3618385" y="6420540"/>
                  <a:pt x="3598626" y="6435908"/>
                </a:cubicBezTo>
                <a:cubicBezTo>
                  <a:pt x="3579457" y="6450817"/>
                  <a:pt x="3566280" y="6472514"/>
                  <a:pt x="3547111" y="6487423"/>
                </a:cubicBezTo>
                <a:cubicBezTo>
                  <a:pt x="3527352" y="6502791"/>
                  <a:pt x="3503544" y="6512175"/>
                  <a:pt x="3482716" y="6526060"/>
                </a:cubicBezTo>
                <a:cubicBezTo>
                  <a:pt x="3464856" y="6537966"/>
                  <a:pt x="3449403" y="6553320"/>
                  <a:pt x="3431201" y="6564696"/>
                </a:cubicBezTo>
                <a:cubicBezTo>
                  <a:pt x="3414920" y="6574871"/>
                  <a:pt x="3395966" y="6580279"/>
                  <a:pt x="3379685" y="6590454"/>
                </a:cubicBezTo>
                <a:cubicBezTo>
                  <a:pt x="3290576" y="6646148"/>
                  <a:pt x="3365441" y="6616667"/>
                  <a:pt x="3289533" y="6641970"/>
                </a:cubicBezTo>
                <a:cubicBezTo>
                  <a:pt x="3179028" y="6724849"/>
                  <a:pt x="3305452" y="6634831"/>
                  <a:pt x="3160744" y="6719243"/>
                </a:cubicBezTo>
                <a:cubicBezTo>
                  <a:pt x="3134004" y="6734841"/>
                  <a:pt x="3113503" y="6763250"/>
                  <a:pt x="3083471" y="6770758"/>
                </a:cubicBezTo>
                <a:cubicBezTo>
                  <a:pt x="3066299" y="6775051"/>
                  <a:pt x="3048975" y="6778774"/>
                  <a:pt x="3031956" y="6783637"/>
                </a:cubicBezTo>
                <a:cubicBezTo>
                  <a:pt x="3018903" y="6787367"/>
                  <a:pt x="3006710" y="6794284"/>
                  <a:pt x="2993319" y="6796516"/>
                </a:cubicBezTo>
                <a:cubicBezTo>
                  <a:pt x="2954973" y="6802907"/>
                  <a:pt x="2916046" y="6805102"/>
                  <a:pt x="2877409" y="6809395"/>
                </a:cubicBezTo>
                <a:cubicBezTo>
                  <a:pt x="2592251" y="6790384"/>
                  <a:pt x="2767218" y="6813528"/>
                  <a:pt x="2632711" y="6783637"/>
                </a:cubicBezTo>
                <a:cubicBezTo>
                  <a:pt x="2611342" y="6778888"/>
                  <a:pt x="2589435" y="6776518"/>
                  <a:pt x="2568316" y="6770758"/>
                </a:cubicBezTo>
                <a:cubicBezTo>
                  <a:pt x="2542122" y="6763614"/>
                  <a:pt x="2491043" y="6745001"/>
                  <a:pt x="2491043" y="6745001"/>
                </a:cubicBezTo>
                <a:cubicBezTo>
                  <a:pt x="2473871" y="6732122"/>
                  <a:pt x="2454706" y="6721542"/>
                  <a:pt x="2439528" y="6706364"/>
                </a:cubicBezTo>
                <a:cubicBezTo>
                  <a:pt x="2381274" y="6648110"/>
                  <a:pt x="2450350" y="6679920"/>
                  <a:pt x="2375133" y="6654848"/>
                </a:cubicBezTo>
                <a:cubicBezTo>
                  <a:pt x="2317547" y="6539675"/>
                  <a:pt x="2335761" y="6588244"/>
                  <a:pt x="2310739" y="6513181"/>
                </a:cubicBezTo>
                <a:cubicBezTo>
                  <a:pt x="2312972" y="6495320"/>
                  <a:pt x="2310040" y="6393991"/>
                  <a:pt x="2349375" y="6371513"/>
                </a:cubicBezTo>
                <a:cubicBezTo>
                  <a:pt x="2368381" y="6360652"/>
                  <a:pt x="2392305" y="6362927"/>
                  <a:pt x="2413770" y="6358634"/>
                </a:cubicBezTo>
                <a:cubicBezTo>
                  <a:pt x="2480240" y="6314321"/>
                  <a:pt x="2428525" y="6343903"/>
                  <a:pt x="2529680" y="6307119"/>
                </a:cubicBezTo>
                <a:cubicBezTo>
                  <a:pt x="2555684" y="6297663"/>
                  <a:pt x="2602087" y="6276138"/>
                  <a:pt x="2632711" y="6268482"/>
                </a:cubicBezTo>
                <a:cubicBezTo>
                  <a:pt x="2653947" y="6263173"/>
                  <a:pt x="2676183" y="6262040"/>
                  <a:pt x="2697105" y="6255603"/>
                </a:cubicBezTo>
                <a:cubicBezTo>
                  <a:pt x="2732162" y="6244816"/>
                  <a:pt x="2766278" y="6231074"/>
                  <a:pt x="2800136" y="6216967"/>
                </a:cubicBezTo>
                <a:cubicBezTo>
                  <a:pt x="2817858" y="6209583"/>
                  <a:pt x="2833438" y="6197280"/>
                  <a:pt x="2851651" y="6191209"/>
                </a:cubicBezTo>
                <a:cubicBezTo>
                  <a:pt x="2887716" y="6179187"/>
                  <a:pt x="2992780" y="6168957"/>
                  <a:pt x="3019077" y="6165451"/>
                </a:cubicBezTo>
                <a:cubicBezTo>
                  <a:pt x="3195122" y="6141978"/>
                  <a:pt x="3032159" y="6157710"/>
                  <a:pt x="3302412" y="6139694"/>
                </a:cubicBezTo>
                <a:cubicBezTo>
                  <a:pt x="3405443" y="6143987"/>
                  <a:pt x="3508666" y="6144955"/>
                  <a:pt x="3611505" y="6152572"/>
                </a:cubicBezTo>
                <a:cubicBezTo>
                  <a:pt x="3649508" y="6155387"/>
                  <a:pt x="3656312" y="6174976"/>
                  <a:pt x="3688778" y="6191209"/>
                </a:cubicBezTo>
                <a:cubicBezTo>
                  <a:pt x="3700920" y="6197280"/>
                  <a:pt x="3715056" y="6198470"/>
                  <a:pt x="3727415" y="6204088"/>
                </a:cubicBezTo>
                <a:cubicBezTo>
                  <a:pt x="3762371" y="6219977"/>
                  <a:pt x="3793195" y="6246290"/>
                  <a:pt x="3830446" y="6255603"/>
                </a:cubicBezTo>
                <a:cubicBezTo>
                  <a:pt x="3971292" y="6290815"/>
                  <a:pt x="3749350" y="6232863"/>
                  <a:pt x="4010750" y="6319998"/>
                </a:cubicBezTo>
                <a:cubicBezTo>
                  <a:pt x="4036508" y="6328584"/>
                  <a:pt x="4062814" y="6335672"/>
                  <a:pt x="4088023" y="6345756"/>
                </a:cubicBezTo>
                <a:cubicBezTo>
                  <a:pt x="4105849" y="6352886"/>
                  <a:pt x="4121995" y="6363716"/>
                  <a:pt x="4139539" y="6371513"/>
                </a:cubicBezTo>
                <a:cubicBezTo>
                  <a:pt x="4201897" y="6399227"/>
                  <a:pt x="4195647" y="6395200"/>
                  <a:pt x="4255449" y="6410150"/>
                </a:cubicBezTo>
                <a:cubicBezTo>
                  <a:pt x="4296890" y="6437778"/>
                  <a:pt x="4296575" y="6439876"/>
                  <a:pt x="4345601" y="6461665"/>
                </a:cubicBezTo>
                <a:cubicBezTo>
                  <a:pt x="4366727" y="6471054"/>
                  <a:pt x="4389005" y="6477735"/>
                  <a:pt x="4409995" y="6487423"/>
                </a:cubicBezTo>
                <a:cubicBezTo>
                  <a:pt x="4444858" y="6503514"/>
                  <a:pt x="4475014" y="6533509"/>
                  <a:pt x="4513026" y="6538939"/>
                </a:cubicBezTo>
                <a:cubicBezTo>
                  <a:pt x="4543077" y="6543232"/>
                  <a:pt x="4573312" y="6546387"/>
                  <a:pt x="4603178" y="6551817"/>
                </a:cubicBezTo>
                <a:cubicBezTo>
                  <a:pt x="4638756" y="6558285"/>
                  <a:pt x="4660226" y="6566540"/>
                  <a:pt x="4693330" y="6577575"/>
                </a:cubicBezTo>
                <a:cubicBezTo>
                  <a:pt x="4762017" y="6573282"/>
                  <a:pt x="4832282" y="6579948"/>
                  <a:pt x="4899392" y="6564696"/>
                </a:cubicBezTo>
                <a:cubicBezTo>
                  <a:pt x="4929579" y="6557835"/>
                  <a:pt x="4976666" y="6513181"/>
                  <a:pt x="4976666" y="6513181"/>
                </a:cubicBezTo>
                <a:cubicBezTo>
                  <a:pt x="4985252" y="6500302"/>
                  <a:pt x="4996326" y="6488771"/>
                  <a:pt x="5002423" y="6474544"/>
                </a:cubicBezTo>
                <a:cubicBezTo>
                  <a:pt x="5025416" y="6420894"/>
                  <a:pt x="5017918" y="6343823"/>
                  <a:pt x="5002423" y="6294240"/>
                </a:cubicBezTo>
                <a:cubicBezTo>
                  <a:pt x="4993189" y="6264692"/>
                  <a:pt x="4950908" y="6216967"/>
                  <a:pt x="4950908" y="6216967"/>
                </a:cubicBezTo>
                <a:cubicBezTo>
                  <a:pt x="4938029" y="6225553"/>
                  <a:pt x="4923216" y="6231780"/>
                  <a:pt x="4912271" y="6242725"/>
                </a:cubicBezTo>
                <a:cubicBezTo>
                  <a:pt x="4887303" y="6267692"/>
                  <a:pt x="4884110" y="6288572"/>
                  <a:pt x="4873635" y="6319998"/>
                </a:cubicBezTo>
                <a:cubicBezTo>
                  <a:pt x="4904255" y="6411863"/>
                  <a:pt x="4860837" y="6300801"/>
                  <a:pt x="4925150" y="6397271"/>
                </a:cubicBezTo>
                <a:cubicBezTo>
                  <a:pt x="4932680" y="6408567"/>
                  <a:pt x="4929548" y="6425307"/>
                  <a:pt x="4938029" y="6435908"/>
                </a:cubicBezTo>
                <a:cubicBezTo>
                  <a:pt x="4947698" y="6447995"/>
                  <a:pt x="4964914" y="6451592"/>
                  <a:pt x="4976666" y="6461665"/>
                </a:cubicBezTo>
                <a:cubicBezTo>
                  <a:pt x="4995104" y="6477469"/>
                  <a:pt x="5012377" y="6494743"/>
                  <a:pt x="5028181" y="6513181"/>
                </a:cubicBezTo>
                <a:cubicBezTo>
                  <a:pt x="5074783" y="6567550"/>
                  <a:pt x="5027578" y="6543030"/>
                  <a:pt x="5092575" y="6564696"/>
                </a:cubicBezTo>
                <a:cubicBezTo>
                  <a:pt x="5109747" y="6577575"/>
                  <a:pt x="5125454" y="6592683"/>
                  <a:pt x="5144091" y="6603333"/>
                </a:cubicBezTo>
                <a:cubicBezTo>
                  <a:pt x="5155878" y="6610068"/>
                  <a:pt x="5169675" y="6612482"/>
                  <a:pt x="5182728" y="6616212"/>
                </a:cubicBezTo>
                <a:cubicBezTo>
                  <a:pt x="5225168" y="6628338"/>
                  <a:pt x="5254373" y="6633117"/>
                  <a:pt x="5298637" y="6641970"/>
                </a:cubicBezTo>
                <a:cubicBezTo>
                  <a:pt x="5579186" y="6616465"/>
                  <a:pt x="5331281" y="6649908"/>
                  <a:pt x="5517578" y="6603333"/>
                </a:cubicBezTo>
                <a:lnTo>
                  <a:pt x="5620609" y="6577575"/>
                </a:lnTo>
                <a:cubicBezTo>
                  <a:pt x="5646367" y="6560403"/>
                  <a:pt x="5675992" y="6547950"/>
                  <a:pt x="5697882" y="6526060"/>
                </a:cubicBezTo>
                <a:cubicBezTo>
                  <a:pt x="5751697" y="6472245"/>
                  <a:pt x="5721948" y="6498351"/>
                  <a:pt x="5788035" y="6448786"/>
                </a:cubicBezTo>
                <a:cubicBezTo>
                  <a:pt x="5822375" y="6345760"/>
                  <a:pt x="5770864" y="6465956"/>
                  <a:pt x="5839550" y="6397271"/>
                </a:cubicBezTo>
                <a:cubicBezTo>
                  <a:pt x="5930794" y="6306029"/>
                  <a:pt x="5829698" y="6349040"/>
                  <a:pt x="5916823" y="6319998"/>
                </a:cubicBezTo>
                <a:cubicBezTo>
                  <a:pt x="5933995" y="6307119"/>
                  <a:pt x="5949702" y="6292011"/>
                  <a:pt x="5968339" y="6281361"/>
                </a:cubicBezTo>
                <a:cubicBezTo>
                  <a:pt x="5982710" y="6273149"/>
                  <a:pt x="6047338" y="6258391"/>
                  <a:pt x="6058491" y="6255603"/>
                </a:cubicBezTo>
                <a:cubicBezTo>
                  <a:pt x="6071370" y="6247017"/>
                  <a:pt x="6082901" y="6235943"/>
                  <a:pt x="6097128" y="6229846"/>
                </a:cubicBezTo>
                <a:cubicBezTo>
                  <a:pt x="6165566" y="6200516"/>
                  <a:pt x="6249199" y="6224702"/>
                  <a:pt x="6316068" y="6229846"/>
                </a:cubicBezTo>
                <a:cubicBezTo>
                  <a:pt x="6341826" y="6238432"/>
                  <a:pt x="6369057" y="6243460"/>
                  <a:pt x="6393342" y="6255603"/>
                </a:cubicBezTo>
                <a:cubicBezTo>
                  <a:pt x="6410514" y="6264189"/>
                  <a:pt x="6428074" y="6272037"/>
                  <a:pt x="6444857" y="6281361"/>
                </a:cubicBezTo>
                <a:cubicBezTo>
                  <a:pt x="6499410" y="6311669"/>
                  <a:pt x="6533423" y="6336112"/>
                  <a:pt x="6586525" y="6371513"/>
                </a:cubicBezTo>
                <a:lnTo>
                  <a:pt x="6625161" y="6397271"/>
                </a:lnTo>
                <a:cubicBezTo>
                  <a:pt x="6638040" y="6405857"/>
                  <a:pt x="6652853" y="6412084"/>
                  <a:pt x="6663798" y="6423029"/>
                </a:cubicBezTo>
                <a:cubicBezTo>
                  <a:pt x="6676677" y="6435908"/>
                  <a:pt x="6688443" y="6450005"/>
                  <a:pt x="6702435" y="6461665"/>
                </a:cubicBezTo>
                <a:cubicBezTo>
                  <a:pt x="6714326" y="6471574"/>
                  <a:pt x="6730126" y="6476478"/>
                  <a:pt x="6741071" y="6487423"/>
                </a:cubicBezTo>
                <a:cubicBezTo>
                  <a:pt x="6756249" y="6502601"/>
                  <a:pt x="6765349" y="6522984"/>
                  <a:pt x="6779708" y="6538939"/>
                </a:cubicBezTo>
                <a:cubicBezTo>
                  <a:pt x="6804076" y="6566015"/>
                  <a:pt x="6836775" y="6585903"/>
                  <a:pt x="6856981" y="6616212"/>
                </a:cubicBezTo>
                <a:cubicBezTo>
                  <a:pt x="6892842" y="6670002"/>
                  <a:pt x="6871794" y="6643903"/>
                  <a:pt x="6921375" y="6693485"/>
                </a:cubicBezTo>
                <a:cubicBezTo>
                  <a:pt x="6906333" y="6731092"/>
                  <a:pt x="6897419" y="6766201"/>
                  <a:pt x="6869860" y="6796516"/>
                </a:cubicBezTo>
                <a:cubicBezTo>
                  <a:pt x="6837189" y="6832454"/>
                  <a:pt x="6810271" y="6877826"/>
                  <a:pt x="6766829" y="6899547"/>
                </a:cubicBezTo>
                <a:cubicBezTo>
                  <a:pt x="6741071" y="6912426"/>
                  <a:pt x="6716294" y="6927489"/>
                  <a:pt x="6689556" y="6938184"/>
                </a:cubicBezTo>
                <a:cubicBezTo>
                  <a:pt x="6593650" y="6976546"/>
                  <a:pt x="6557472" y="6980414"/>
                  <a:pt x="6457736" y="7002578"/>
                </a:cubicBezTo>
                <a:cubicBezTo>
                  <a:pt x="6363291" y="6998285"/>
                  <a:pt x="6268642" y="6997238"/>
                  <a:pt x="6174401" y="6989699"/>
                </a:cubicBezTo>
                <a:cubicBezTo>
                  <a:pt x="6160869" y="6988616"/>
                  <a:pt x="6148934" y="6980113"/>
                  <a:pt x="6135764" y="6976820"/>
                </a:cubicBezTo>
                <a:cubicBezTo>
                  <a:pt x="6087398" y="6964728"/>
                  <a:pt x="6073941" y="6968723"/>
                  <a:pt x="6032733" y="6951063"/>
                </a:cubicBezTo>
                <a:cubicBezTo>
                  <a:pt x="5921319" y="6903315"/>
                  <a:pt x="6033201" y="6942633"/>
                  <a:pt x="5942581" y="6912426"/>
                </a:cubicBezTo>
                <a:cubicBezTo>
                  <a:pt x="5929702" y="6899547"/>
                  <a:pt x="5918765" y="6884375"/>
                  <a:pt x="5903944" y="6873789"/>
                </a:cubicBezTo>
                <a:cubicBezTo>
                  <a:pt x="5851517" y="6836341"/>
                  <a:pt x="5852652" y="6867851"/>
                  <a:pt x="5826671" y="6809395"/>
                </a:cubicBezTo>
                <a:cubicBezTo>
                  <a:pt x="5815644" y="6784584"/>
                  <a:pt x="5800913" y="6732122"/>
                  <a:pt x="5800913" y="6732122"/>
                </a:cubicBezTo>
                <a:cubicBezTo>
                  <a:pt x="5805206" y="6702071"/>
                  <a:pt x="5800216" y="6669121"/>
                  <a:pt x="5813792" y="6641970"/>
                </a:cubicBezTo>
                <a:cubicBezTo>
                  <a:pt x="5819863" y="6629828"/>
                  <a:pt x="5841828" y="6637572"/>
                  <a:pt x="5852429" y="6629091"/>
                </a:cubicBezTo>
                <a:cubicBezTo>
                  <a:pt x="5864516" y="6619422"/>
                  <a:pt x="5866538" y="6600647"/>
                  <a:pt x="5878187" y="6590454"/>
                </a:cubicBezTo>
                <a:cubicBezTo>
                  <a:pt x="5932690" y="6542764"/>
                  <a:pt x="5941031" y="6543749"/>
                  <a:pt x="5994097" y="6526060"/>
                </a:cubicBezTo>
                <a:cubicBezTo>
                  <a:pt x="6006976" y="6513181"/>
                  <a:pt x="6016442" y="6495568"/>
                  <a:pt x="6032733" y="6487423"/>
                </a:cubicBezTo>
                <a:cubicBezTo>
                  <a:pt x="6069160" y="6469209"/>
                  <a:pt x="6148643" y="6448786"/>
                  <a:pt x="6148643" y="6448786"/>
                </a:cubicBezTo>
                <a:cubicBezTo>
                  <a:pt x="6164949" y="6452047"/>
                  <a:pt x="6230350" y="6462359"/>
                  <a:pt x="6251674" y="6474544"/>
                </a:cubicBezTo>
                <a:cubicBezTo>
                  <a:pt x="6331811" y="6520336"/>
                  <a:pt x="6278862" y="6501732"/>
                  <a:pt x="6341826" y="6564696"/>
                </a:cubicBezTo>
                <a:cubicBezTo>
                  <a:pt x="6352771" y="6575641"/>
                  <a:pt x="6367584" y="6581868"/>
                  <a:pt x="6380463" y="6590454"/>
                </a:cubicBezTo>
                <a:cubicBezTo>
                  <a:pt x="6389049" y="6603333"/>
                  <a:pt x="6403676" y="6613823"/>
                  <a:pt x="6406221" y="6629091"/>
                </a:cubicBezTo>
                <a:cubicBezTo>
                  <a:pt x="6408453" y="6642482"/>
                  <a:pt x="6398690" y="6655249"/>
                  <a:pt x="6393342" y="6667727"/>
                </a:cubicBezTo>
                <a:cubicBezTo>
                  <a:pt x="6361626" y="6741731"/>
                  <a:pt x="6378872" y="6704047"/>
                  <a:pt x="6316068" y="6757879"/>
                </a:cubicBezTo>
                <a:cubicBezTo>
                  <a:pt x="6302239" y="6769732"/>
                  <a:pt x="6293723" y="6788371"/>
                  <a:pt x="6277432" y="6796516"/>
                </a:cubicBezTo>
                <a:cubicBezTo>
                  <a:pt x="6257853" y="6806306"/>
                  <a:pt x="6234502" y="6805102"/>
                  <a:pt x="6213037" y="6809395"/>
                </a:cubicBezTo>
                <a:cubicBezTo>
                  <a:pt x="6144350" y="6800809"/>
                  <a:pt x="6075350" y="6794433"/>
                  <a:pt x="6006975" y="6783637"/>
                </a:cubicBezTo>
                <a:cubicBezTo>
                  <a:pt x="5959667" y="6776167"/>
                  <a:pt x="5972779" y="6766539"/>
                  <a:pt x="5929702" y="6745001"/>
                </a:cubicBezTo>
                <a:cubicBezTo>
                  <a:pt x="5917560" y="6738930"/>
                  <a:pt x="5903777" y="6736889"/>
                  <a:pt x="5891066" y="6732122"/>
                </a:cubicBezTo>
                <a:cubicBezTo>
                  <a:pt x="5869419" y="6724004"/>
                  <a:pt x="5848136" y="6714950"/>
                  <a:pt x="5826671" y="6706364"/>
                </a:cubicBezTo>
                <a:cubicBezTo>
                  <a:pt x="5813792" y="6693485"/>
                  <a:pt x="5797071" y="6683541"/>
                  <a:pt x="5788035" y="6667727"/>
                </a:cubicBezTo>
                <a:cubicBezTo>
                  <a:pt x="5779253" y="6652359"/>
                  <a:pt x="5781371" y="6632785"/>
                  <a:pt x="5775156" y="6616212"/>
                </a:cubicBezTo>
                <a:cubicBezTo>
                  <a:pt x="5768415" y="6598236"/>
                  <a:pt x="5756528" y="6582522"/>
                  <a:pt x="5749398" y="6564696"/>
                </a:cubicBezTo>
                <a:cubicBezTo>
                  <a:pt x="5739314" y="6539487"/>
                  <a:pt x="5723640" y="6487423"/>
                  <a:pt x="5723640" y="6487423"/>
                </a:cubicBezTo>
                <a:cubicBezTo>
                  <a:pt x="5732226" y="6453079"/>
                  <a:pt x="5740083" y="6418545"/>
                  <a:pt x="5749398" y="6384392"/>
                </a:cubicBezTo>
                <a:cubicBezTo>
                  <a:pt x="5752970" y="6371295"/>
                  <a:pt x="5755542" y="6357543"/>
                  <a:pt x="5762277" y="6345756"/>
                </a:cubicBezTo>
                <a:cubicBezTo>
                  <a:pt x="5772926" y="6327119"/>
                  <a:pt x="5785735" y="6309418"/>
                  <a:pt x="5800913" y="6294240"/>
                </a:cubicBezTo>
                <a:cubicBezTo>
                  <a:pt x="5816091" y="6279062"/>
                  <a:pt x="5837251" y="6270781"/>
                  <a:pt x="5852429" y="6255603"/>
                </a:cubicBezTo>
                <a:cubicBezTo>
                  <a:pt x="5867607" y="6240425"/>
                  <a:pt x="5872222" y="6214366"/>
                  <a:pt x="5891066" y="6204088"/>
                </a:cubicBezTo>
                <a:cubicBezTo>
                  <a:pt x="5922144" y="6187136"/>
                  <a:pt x="5959944" y="6187645"/>
                  <a:pt x="5994097" y="6178330"/>
                </a:cubicBezTo>
                <a:cubicBezTo>
                  <a:pt x="6007194" y="6174758"/>
                  <a:pt x="6019854" y="6169744"/>
                  <a:pt x="6032733" y="6165451"/>
                </a:cubicBezTo>
                <a:cubicBezTo>
                  <a:pt x="6084249" y="6169744"/>
                  <a:pt x="6136039" y="6171498"/>
                  <a:pt x="6187280" y="6178330"/>
                </a:cubicBezTo>
                <a:cubicBezTo>
                  <a:pt x="6200736" y="6180124"/>
                  <a:pt x="6213557" y="6185591"/>
                  <a:pt x="6225916" y="6191209"/>
                </a:cubicBezTo>
                <a:cubicBezTo>
                  <a:pt x="6260872" y="6207098"/>
                  <a:pt x="6295609" y="6223675"/>
                  <a:pt x="6328947" y="6242725"/>
                </a:cubicBezTo>
                <a:cubicBezTo>
                  <a:pt x="6328979" y="6242743"/>
                  <a:pt x="6425523" y="6307109"/>
                  <a:pt x="6444857" y="6319998"/>
                </a:cubicBezTo>
                <a:lnTo>
                  <a:pt x="6483494" y="6345756"/>
                </a:lnTo>
                <a:lnTo>
                  <a:pt x="6522130" y="6371513"/>
                </a:lnTo>
                <a:lnTo>
                  <a:pt x="6573646" y="6448786"/>
                </a:lnTo>
                <a:lnTo>
                  <a:pt x="6599404" y="6487423"/>
                </a:lnTo>
                <a:cubicBezTo>
                  <a:pt x="6603697" y="6500302"/>
                  <a:pt x="6612282" y="6512484"/>
                  <a:pt x="6612282" y="6526060"/>
                </a:cubicBezTo>
                <a:cubicBezTo>
                  <a:pt x="6612282" y="6543760"/>
                  <a:pt x="6608186" y="6562207"/>
                  <a:pt x="6599404" y="6577575"/>
                </a:cubicBezTo>
                <a:cubicBezTo>
                  <a:pt x="6579924" y="6611666"/>
                  <a:pt x="6542555" y="6627168"/>
                  <a:pt x="6509251" y="6641970"/>
                </a:cubicBezTo>
                <a:cubicBezTo>
                  <a:pt x="6488125" y="6651359"/>
                  <a:pt x="6467000" y="6661084"/>
                  <a:pt x="6444857" y="6667727"/>
                </a:cubicBezTo>
                <a:cubicBezTo>
                  <a:pt x="6423890" y="6674017"/>
                  <a:pt x="6401928" y="6676313"/>
                  <a:pt x="6380463" y="6680606"/>
                </a:cubicBezTo>
                <a:cubicBezTo>
                  <a:pt x="6373233" y="6678798"/>
                  <a:pt x="6291818" y="6664581"/>
                  <a:pt x="6290311" y="6641970"/>
                </a:cubicBezTo>
                <a:cubicBezTo>
                  <a:pt x="6285623" y="6571646"/>
                  <a:pt x="6299355" y="6428601"/>
                  <a:pt x="6393342" y="6397271"/>
                </a:cubicBezTo>
                <a:cubicBezTo>
                  <a:pt x="6426780" y="6386125"/>
                  <a:pt x="6465575" y="6374033"/>
                  <a:pt x="6496373" y="6358634"/>
                </a:cubicBezTo>
                <a:cubicBezTo>
                  <a:pt x="6510217" y="6351712"/>
                  <a:pt x="6520865" y="6339163"/>
                  <a:pt x="6535009" y="6332877"/>
                </a:cubicBezTo>
                <a:cubicBezTo>
                  <a:pt x="6567116" y="6318607"/>
                  <a:pt x="6626334" y="6302565"/>
                  <a:pt x="6663798" y="6294240"/>
                </a:cubicBezTo>
                <a:cubicBezTo>
                  <a:pt x="6685166" y="6289491"/>
                  <a:pt x="6706471" y="6284076"/>
                  <a:pt x="6728192" y="6281361"/>
                </a:cubicBezTo>
                <a:cubicBezTo>
                  <a:pt x="6775243" y="6275480"/>
                  <a:pt x="6822637" y="6272775"/>
                  <a:pt x="6869860" y="6268482"/>
                </a:cubicBezTo>
                <a:cubicBezTo>
                  <a:pt x="6887032" y="6264189"/>
                  <a:pt x="6903871" y="6258229"/>
                  <a:pt x="6921375" y="6255603"/>
                </a:cubicBezTo>
                <a:cubicBezTo>
                  <a:pt x="7093474" y="6229789"/>
                  <a:pt x="7130793" y="6229588"/>
                  <a:pt x="7294863" y="6216967"/>
                </a:cubicBezTo>
                <a:cubicBezTo>
                  <a:pt x="7316328" y="6221260"/>
                  <a:pt x="7342441" y="6215833"/>
                  <a:pt x="7359257" y="6229846"/>
                </a:cubicBezTo>
                <a:cubicBezTo>
                  <a:pt x="7372855" y="6241177"/>
                  <a:pt x="7367273" y="6264342"/>
                  <a:pt x="7372136" y="6281361"/>
                </a:cubicBezTo>
                <a:cubicBezTo>
                  <a:pt x="7387047" y="6333549"/>
                  <a:pt x="7380416" y="6315399"/>
                  <a:pt x="7423651" y="6358634"/>
                </a:cubicBezTo>
                <a:cubicBezTo>
                  <a:pt x="7427944" y="6371513"/>
                  <a:pt x="7436530" y="6383695"/>
                  <a:pt x="7436530" y="6397271"/>
                </a:cubicBezTo>
                <a:cubicBezTo>
                  <a:pt x="7436530" y="6425088"/>
                  <a:pt x="7400701" y="6474351"/>
                  <a:pt x="7385015" y="6487423"/>
                </a:cubicBezTo>
                <a:cubicBezTo>
                  <a:pt x="7374586" y="6496114"/>
                  <a:pt x="7359257" y="6496009"/>
                  <a:pt x="7346378" y="6500302"/>
                </a:cubicBezTo>
                <a:cubicBezTo>
                  <a:pt x="7264812" y="6496009"/>
                  <a:pt x="7181773" y="6503442"/>
                  <a:pt x="7101680" y="6487423"/>
                </a:cubicBezTo>
                <a:cubicBezTo>
                  <a:pt x="7088368" y="6484761"/>
                  <a:pt x="7088801" y="6462362"/>
                  <a:pt x="7088801" y="6448786"/>
                </a:cubicBezTo>
                <a:cubicBezTo>
                  <a:pt x="7088801" y="6426896"/>
                  <a:pt x="7091891" y="6403971"/>
                  <a:pt x="7101680" y="6384392"/>
                </a:cubicBezTo>
                <a:cubicBezTo>
                  <a:pt x="7109825" y="6368102"/>
                  <a:pt x="7124871" y="6355409"/>
                  <a:pt x="7140316" y="6345756"/>
                </a:cubicBezTo>
                <a:cubicBezTo>
                  <a:pt x="7185442" y="6317552"/>
                  <a:pt x="7231057" y="6315607"/>
                  <a:pt x="7281984" y="6307119"/>
                </a:cubicBezTo>
                <a:cubicBezTo>
                  <a:pt x="7363550" y="6311412"/>
                  <a:pt x="7445310" y="6312922"/>
                  <a:pt x="7526682" y="6319998"/>
                </a:cubicBezTo>
                <a:cubicBezTo>
                  <a:pt x="7544316" y="6321531"/>
                  <a:pt x="7560703" y="6330185"/>
                  <a:pt x="7578198" y="6332877"/>
                </a:cubicBezTo>
                <a:cubicBezTo>
                  <a:pt x="7616620" y="6338788"/>
                  <a:pt x="7655500" y="6341214"/>
                  <a:pt x="7694108" y="6345756"/>
                </a:cubicBezTo>
                <a:lnTo>
                  <a:pt x="7797139" y="6358634"/>
                </a:lnTo>
                <a:cubicBezTo>
                  <a:pt x="7898285" y="6392350"/>
                  <a:pt x="7798498" y="6362634"/>
                  <a:pt x="8016080" y="6384392"/>
                </a:cubicBezTo>
                <a:cubicBezTo>
                  <a:pt x="8058248" y="6388609"/>
                  <a:pt x="8115275" y="6402428"/>
                  <a:pt x="8157747" y="6410150"/>
                </a:cubicBezTo>
                <a:cubicBezTo>
                  <a:pt x="8183439" y="6414821"/>
                  <a:pt x="8209263" y="6418736"/>
                  <a:pt x="8235021" y="6423029"/>
                </a:cubicBezTo>
                <a:cubicBezTo>
                  <a:pt x="8247900" y="6431615"/>
                  <a:pt x="8262712" y="6437841"/>
                  <a:pt x="8273657" y="6448786"/>
                </a:cubicBezTo>
                <a:cubicBezTo>
                  <a:pt x="8284602" y="6459731"/>
                  <a:pt x="8287328" y="6477753"/>
                  <a:pt x="8299415" y="6487423"/>
                </a:cubicBezTo>
                <a:cubicBezTo>
                  <a:pt x="8310015" y="6495904"/>
                  <a:pt x="8325172" y="6496009"/>
                  <a:pt x="8338051" y="6500302"/>
                </a:cubicBezTo>
                <a:cubicBezTo>
                  <a:pt x="8362583" y="6573897"/>
                  <a:pt x="8330691" y="6512567"/>
                  <a:pt x="8389567" y="6551817"/>
                </a:cubicBezTo>
                <a:cubicBezTo>
                  <a:pt x="8450226" y="6592256"/>
                  <a:pt x="8403635" y="6588121"/>
                  <a:pt x="8466840" y="6616212"/>
                </a:cubicBezTo>
                <a:cubicBezTo>
                  <a:pt x="8491651" y="6627239"/>
                  <a:pt x="8518355" y="6633384"/>
                  <a:pt x="8544113" y="6641970"/>
                </a:cubicBezTo>
                <a:lnTo>
                  <a:pt x="8582750" y="6654848"/>
                </a:lnTo>
                <a:cubicBezTo>
                  <a:pt x="8625680" y="6650555"/>
                  <a:pt x="8670993" y="6656714"/>
                  <a:pt x="8711539" y="6641970"/>
                </a:cubicBezTo>
                <a:cubicBezTo>
                  <a:pt x="8724297" y="6637331"/>
                  <a:pt x="8718347" y="6615476"/>
                  <a:pt x="8724418" y="6603333"/>
                </a:cubicBezTo>
                <a:cubicBezTo>
                  <a:pt x="8731340" y="6589489"/>
                  <a:pt x="8741178" y="6577291"/>
                  <a:pt x="8750175" y="6564696"/>
                </a:cubicBezTo>
                <a:cubicBezTo>
                  <a:pt x="8830066" y="6452848"/>
                  <a:pt x="8753854" y="6565619"/>
                  <a:pt x="8814570" y="6474544"/>
                </a:cubicBezTo>
                <a:cubicBezTo>
                  <a:pt x="8826031" y="6371397"/>
                  <a:pt x="8861040" y="6368990"/>
                  <a:pt x="8788812" y="6332877"/>
                </a:cubicBezTo>
                <a:cubicBezTo>
                  <a:pt x="8776669" y="6326806"/>
                  <a:pt x="8763054" y="6324291"/>
                  <a:pt x="8750175" y="6319998"/>
                </a:cubicBezTo>
                <a:cubicBezTo>
                  <a:pt x="8737296" y="6324291"/>
                  <a:pt x="8716581" y="6320273"/>
                  <a:pt x="8711539" y="6332877"/>
                </a:cubicBezTo>
                <a:cubicBezTo>
                  <a:pt x="8710922" y="6334420"/>
                  <a:pt x="8731697" y="6416029"/>
                  <a:pt x="8737297" y="6423029"/>
                </a:cubicBezTo>
                <a:cubicBezTo>
                  <a:pt x="8746966" y="6435115"/>
                  <a:pt x="8764365" y="6438503"/>
                  <a:pt x="8775933" y="6448786"/>
                </a:cubicBezTo>
                <a:cubicBezTo>
                  <a:pt x="8803159" y="6472987"/>
                  <a:pt x="8853206" y="6526060"/>
                  <a:pt x="8853206" y="6526060"/>
                </a:cubicBezTo>
                <a:cubicBezTo>
                  <a:pt x="8934772" y="6521767"/>
                  <a:pt x="9017812" y="6529200"/>
                  <a:pt x="9097905" y="6513181"/>
                </a:cubicBezTo>
                <a:cubicBezTo>
                  <a:pt x="9111217" y="6510519"/>
                  <a:pt x="9104713" y="6486686"/>
                  <a:pt x="9110784" y="6474544"/>
                </a:cubicBezTo>
                <a:cubicBezTo>
                  <a:pt x="9117706" y="6460700"/>
                  <a:pt x="9128339" y="6449034"/>
                  <a:pt x="9136542" y="6435908"/>
                </a:cubicBezTo>
                <a:cubicBezTo>
                  <a:pt x="9198646" y="6336541"/>
                  <a:pt x="9149505" y="6405743"/>
                  <a:pt x="9213815" y="6319998"/>
                </a:cubicBezTo>
                <a:cubicBezTo>
                  <a:pt x="9225263" y="6285655"/>
                  <a:pt x="9236711" y="6277068"/>
                  <a:pt x="9213815" y="6242725"/>
                </a:cubicBezTo>
                <a:cubicBezTo>
                  <a:pt x="9211434" y="6239153"/>
                  <a:pt x="9205229" y="6242725"/>
                  <a:pt x="9200936" y="6242725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52400" y="0"/>
            <a:ext cx="453995" cy="99126"/>
          </a:xfrm>
          <a:custGeom>
            <a:avLst/>
            <a:gdLst>
              <a:gd name="connsiteX0" fmla="*/ 453995 w 453995"/>
              <a:gd name="connsiteY0" fmla="*/ 99126 h 99126"/>
              <a:gd name="connsiteX1" fmla="*/ 312328 w 453995"/>
              <a:gd name="connsiteY1" fmla="*/ 60489 h 99126"/>
              <a:gd name="connsiteX2" fmla="*/ 222176 w 453995"/>
              <a:gd name="connsiteY2" fmla="*/ 47610 h 99126"/>
              <a:gd name="connsiteX3" fmla="*/ 28993 w 453995"/>
              <a:gd name="connsiteY3" fmla="*/ 8973 h 99126"/>
              <a:gd name="connsiteX4" fmla="*/ 16114 w 453995"/>
              <a:gd name="connsiteY4" fmla="*/ 47610 h 99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995" h="99126">
                <a:moveTo>
                  <a:pt x="453995" y="99126"/>
                </a:moveTo>
                <a:cubicBezTo>
                  <a:pt x="406773" y="86247"/>
                  <a:pt x="360109" y="71107"/>
                  <a:pt x="312328" y="60489"/>
                </a:cubicBezTo>
                <a:cubicBezTo>
                  <a:pt x="282695" y="53904"/>
                  <a:pt x="251858" y="53970"/>
                  <a:pt x="222176" y="47610"/>
                </a:cubicBezTo>
                <a:cubicBezTo>
                  <a:pt x="0" y="0"/>
                  <a:pt x="272389" y="39398"/>
                  <a:pt x="28993" y="8973"/>
                </a:cubicBezTo>
                <a:lnTo>
                  <a:pt x="16114" y="4761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64185" y="64317"/>
            <a:ext cx="9034698" cy="6813001"/>
          </a:xfrm>
          <a:custGeom>
            <a:avLst/>
            <a:gdLst>
              <a:gd name="connsiteX0" fmla="*/ 611915 w 9034698"/>
              <a:gd name="connsiteY0" fmla="*/ 90229 h 6813001"/>
              <a:gd name="connsiteX1" fmla="*/ 573278 w 9034698"/>
              <a:gd name="connsiteY1" fmla="*/ 64472 h 6813001"/>
              <a:gd name="connsiteX2" fmla="*/ 444489 w 9034698"/>
              <a:gd name="connsiteY2" fmla="*/ 77 h 6813001"/>
              <a:gd name="connsiteX3" fmla="*/ 367216 w 9034698"/>
              <a:gd name="connsiteY3" fmla="*/ 12956 h 6813001"/>
              <a:gd name="connsiteX4" fmla="*/ 354337 w 9034698"/>
              <a:gd name="connsiteY4" fmla="*/ 51593 h 6813001"/>
              <a:gd name="connsiteX5" fmla="*/ 341458 w 9034698"/>
              <a:gd name="connsiteY5" fmla="*/ 128866 h 6813001"/>
              <a:gd name="connsiteX6" fmla="*/ 380095 w 9034698"/>
              <a:gd name="connsiteY6" fmla="*/ 322049 h 6813001"/>
              <a:gd name="connsiteX7" fmla="*/ 444489 w 9034698"/>
              <a:gd name="connsiteY7" fmla="*/ 399322 h 6813001"/>
              <a:gd name="connsiteX8" fmla="*/ 521762 w 9034698"/>
              <a:gd name="connsiteY8" fmla="*/ 515232 h 6813001"/>
              <a:gd name="connsiteX9" fmla="*/ 547520 w 9034698"/>
              <a:gd name="connsiteY9" fmla="*/ 553869 h 6813001"/>
              <a:gd name="connsiteX10" fmla="*/ 573278 w 9034698"/>
              <a:gd name="connsiteY10" fmla="*/ 592506 h 6813001"/>
              <a:gd name="connsiteX11" fmla="*/ 599036 w 9034698"/>
              <a:gd name="connsiteY11" fmla="*/ 669779 h 6813001"/>
              <a:gd name="connsiteX12" fmla="*/ 624793 w 9034698"/>
              <a:gd name="connsiteY12" fmla="*/ 721294 h 6813001"/>
              <a:gd name="connsiteX13" fmla="*/ 650551 w 9034698"/>
              <a:gd name="connsiteY13" fmla="*/ 824325 h 6813001"/>
              <a:gd name="connsiteX14" fmla="*/ 663430 w 9034698"/>
              <a:gd name="connsiteY14" fmla="*/ 978872 h 6813001"/>
              <a:gd name="connsiteX15" fmla="*/ 637672 w 9034698"/>
              <a:gd name="connsiteY15" fmla="*/ 1120539 h 6813001"/>
              <a:gd name="connsiteX16" fmla="*/ 547520 w 9034698"/>
              <a:gd name="connsiteY16" fmla="*/ 1236449 h 6813001"/>
              <a:gd name="connsiteX17" fmla="*/ 521762 w 9034698"/>
              <a:gd name="connsiteY17" fmla="*/ 1287965 h 6813001"/>
              <a:gd name="connsiteX18" fmla="*/ 470247 w 9034698"/>
              <a:gd name="connsiteY18" fmla="*/ 1365238 h 6813001"/>
              <a:gd name="connsiteX19" fmla="*/ 444489 w 9034698"/>
              <a:gd name="connsiteY19" fmla="*/ 1442511 h 6813001"/>
              <a:gd name="connsiteX20" fmla="*/ 431610 w 9034698"/>
              <a:gd name="connsiteY20" fmla="*/ 1481148 h 6813001"/>
              <a:gd name="connsiteX21" fmla="*/ 405853 w 9034698"/>
              <a:gd name="connsiteY21" fmla="*/ 1519784 h 6813001"/>
              <a:gd name="connsiteX22" fmla="*/ 380095 w 9034698"/>
              <a:gd name="connsiteY22" fmla="*/ 1597058 h 6813001"/>
              <a:gd name="connsiteX23" fmla="*/ 354337 w 9034698"/>
              <a:gd name="connsiteY23" fmla="*/ 1712968 h 6813001"/>
              <a:gd name="connsiteX24" fmla="*/ 367216 w 9034698"/>
              <a:gd name="connsiteY24" fmla="*/ 1906151 h 6813001"/>
              <a:gd name="connsiteX25" fmla="*/ 354337 w 9034698"/>
              <a:gd name="connsiteY25" fmla="*/ 1622815 h 6813001"/>
              <a:gd name="connsiteX26" fmla="*/ 367216 w 9034698"/>
              <a:gd name="connsiteY26" fmla="*/ 1069024 h 6813001"/>
              <a:gd name="connsiteX27" fmla="*/ 380095 w 9034698"/>
              <a:gd name="connsiteY27" fmla="*/ 1017508 h 6813001"/>
              <a:gd name="connsiteX28" fmla="*/ 431610 w 9034698"/>
              <a:gd name="connsiteY28" fmla="*/ 940235 h 6813001"/>
              <a:gd name="connsiteX29" fmla="*/ 560399 w 9034698"/>
              <a:gd name="connsiteY29" fmla="*/ 1043266 h 6813001"/>
              <a:gd name="connsiteX30" fmla="*/ 599036 w 9034698"/>
              <a:gd name="connsiteY30" fmla="*/ 1120539 h 6813001"/>
              <a:gd name="connsiteX31" fmla="*/ 650551 w 9034698"/>
              <a:gd name="connsiteY31" fmla="*/ 1210691 h 6813001"/>
              <a:gd name="connsiteX32" fmla="*/ 689188 w 9034698"/>
              <a:gd name="connsiteY32" fmla="*/ 1326601 h 6813001"/>
              <a:gd name="connsiteX33" fmla="*/ 702067 w 9034698"/>
              <a:gd name="connsiteY33" fmla="*/ 1365238 h 6813001"/>
              <a:gd name="connsiteX34" fmla="*/ 727824 w 9034698"/>
              <a:gd name="connsiteY34" fmla="*/ 1403875 h 6813001"/>
              <a:gd name="connsiteX35" fmla="*/ 740703 w 9034698"/>
              <a:gd name="connsiteY35" fmla="*/ 1674331 h 6813001"/>
              <a:gd name="connsiteX36" fmla="*/ 727824 w 9034698"/>
              <a:gd name="connsiteY36" fmla="*/ 1712968 h 6813001"/>
              <a:gd name="connsiteX37" fmla="*/ 702067 w 9034698"/>
              <a:gd name="connsiteY37" fmla="*/ 1803120 h 6813001"/>
              <a:gd name="connsiteX38" fmla="*/ 611915 w 9034698"/>
              <a:gd name="connsiteY38" fmla="*/ 1931908 h 6813001"/>
              <a:gd name="connsiteX39" fmla="*/ 560399 w 9034698"/>
              <a:gd name="connsiteY39" fmla="*/ 2034939 h 6813001"/>
              <a:gd name="connsiteX40" fmla="*/ 534641 w 9034698"/>
              <a:gd name="connsiteY40" fmla="*/ 2086455 h 6813001"/>
              <a:gd name="connsiteX41" fmla="*/ 496005 w 9034698"/>
              <a:gd name="connsiteY41" fmla="*/ 2125091 h 6813001"/>
              <a:gd name="connsiteX42" fmla="*/ 444489 w 9034698"/>
              <a:gd name="connsiteY42" fmla="*/ 2202365 h 6813001"/>
              <a:gd name="connsiteX43" fmla="*/ 418731 w 9034698"/>
              <a:gd name="connsiteY43" fmla="*/ 2241001 h 6813001"/>
              <a:gd name="connsiteX44" fmla="*/ 367216 w 9034698"/>
              <a:gd name="connsiteY44" fmla="*/ 2331153 h 6813001"/>
              <a:gd name="connsiteX45" fmla="*/ 328579 w 9034698"/>
              <a:gd name="connsiteY45" fmla="*/ 2434184 h 6813001"/>
              <a:gd name="connsiteX46" fmla="*/ 315700 w 9034698"/>
              <a:gd name="connsiteY46" fmla="*/ 2485700 h 6813001"/>
              <a:gd name="connsiteX47" fmla="*/ 289943 w 9034698"/>
              <a:gd name="connsiteY47" fmla="*/ 2575852 h 6813001"/>
              <a:gd name="connsiteX48" fmla="*/ 328579 w 9034698"/>
              <a:gd name="connsiteY48" fmla="*/ 2743277 h 6813001"/>
              <a:gd name="connsiteX49" fmla="*/ 367216 w 9034698"/>
              <a:gd name="connsiteY49" fmla="*/ 2756156 h 6813001"/>
              <a:gd name="connsiteX50" fmla="*/ 483126 w 9034698"/>
              <a:gd name="connsiteY50" fmla="*/ 2884945 h 6813001"/>
              <a:gd name="connsiteX51" fmla="*/ 508884 w 9034698"/>
              <a:gd name="connsiteY51" fmla="*/ 2949339 h 6813001"/>
              <a:gd name="connsiteX52" fmla="*/ 534641 w 9034698"/>
              <a:gd name="connsiteY52" fmla="*/ 3026613 h 6813001"/>
              <a:gd name="connsiteX53" fmla="*/ 496005 w 9034698"/>
              <a:gd name="connsiteY53" fmla="*/ 3103886 h 6813001"/>
              <a:gd name="connsiteX54" fmla="*/ 483126 w 9034698"/>
              <a:gd name="connsiteY54" fmla="*/ 3142522 h 6813001"/>
              <a:gd name="connsiteX55" fmla="*/ 444489 w 9034698"/>
              <a:gd name="connsiteY55" fmla="*/ 3168280 h 6813001"/>
              <a:gd name="connsiteX56" fmla="*/ 405853 w 9034698"/>
              <a:gd name="connsiteY56" fmla="*/ 3155401 h 6813001"/>
              <a:gd name="connsiteX57" fmla="*/ 392974 w 9034698"/>
              <a:gd name="connsiteY57" fmla="*/ 3116765 h 6813001"/>
              <a:gd name="connsiteX58" fmla="*/ 354337 w 9034698"/>
              <a:gd name="connsiteY58" fmla="*/ 3039491 h 6813001"/>
              <a:gd name="connsiteX59" fmla="*/ 367216 w 9034698"/>
              <a:gd name="connsiteY59" fmla="*/ 2936460 h 6813001"/>
              <a:gd name="connsiteX60" fmla="*/ 392974 w 9034698"/>
              <a:gd name="connsiteY60" fmla="*/ 2859187 h 6813001"/>
              <a:gd name="connsiteX61" fmla="*/ 405853 w 9034698"/>
              <a:gd name="connsiteY61" fmla="*/ 2820551 h 6813001"/>
              <a:gd name="connsiteX62" fmla="*/ 431610 w 9034698"/>
              <a:gd name="connsiteY62" fmla="*/ 2769035 h 6813001"/>
              <a:gd name="connsiteX63" fmla="*/ 444489 w 9034698"/>
              <a:gd name="connsiteY63" fmla="*/ 2730398 h 6813001"/>
              <a:gd name="connsiteX64" fmla="*/ 470247 w 9034698"/>
              <a:gd name="connsiteY64" fmla="*/ 2678883 h 6813001"/>
              <a:gd name="connsiteX65" fmla="*/ 496005 w 9034698"/>
              <a:gd name="connsiteY65" fmla="*/ 2640246 h 6813001"/>
              <a:gd name="connsiteX66" fmla="*/ 521762 w 9034698"/>
              <a:gd name="connsiteY66" fmla="*/ 2562973 h 6813001"/>
              <a:gd name="connsiteX67" fmla="*/ 534641 w 9034698"/>
              <a:gd name="connsiteY67" fmla="*/ 2524337 h 6813001"/>
              <a:gd name="connsiteX68" fmla="*/ 560399 w 9034698"/>
              <a:gd name="connsiteY68" fmla="*/ 2485700 h 6813001"/>
              <a:gd name="connsiteX69" fmla="*/ 573278 w 9034698"/>
              <a:gd name="connsiteY69" fmla="*/ 2434184 h 6813001"/>
              <a:gd name="connsiteX70" fmla="*/ 599036 w 9034698"/>
              <a:gd name="connsiteY70" fmla="*/ 2356911 h 6813001"/>
              <a:gd name="connsiteX71" fmla="*/ 611915 w 9034698"/>
              <a:gd name="connsiteY71" fmla="*/ 2266759 h 6813001"/>
              <a:gd name="connsiteX72" fmla="*/ 624793 w 9034698"/>
              <a:gd name="connsiteY72" fmla="*/ 2228122 h 6813001"/>
              <a:gd name="connsiteX73" fmla="*/ 599036 w 9034698"/>
              <a:gd name="connsiteY73" fmla="*/ 2086455 h 6813001"/>
              <a:gd name="connsiteX74" fmla="*/ 560399 w 9034698"/>
              <a:gd name="connsiteY74" fmla="*/ 1944787 h 6813001"/>
              <a:gd name="connsiteX75" fmla="*/ 521762 w 9034698"/>
              <a:gd name="connsiteY75" fmla="*/ 1919029 h 6813001"/>
              <a:gd name="connsiteX76" fmla="*/ 418731 w 9034698"/>
              <a:gd name="connsiteY76" fmla="*/ 1957666 h 6813001"/>
              <a:gd name="connsiteX77" fmla="*/ 380095 w 9034698"/>
              <a:gd name="connsiteY77" fmla="*/ 2034939 h 6813001"/>
              <a:gd name="connsiteX78" fmla="*/ 354337 w 9034698"/>
              <a:gd name="connsiteY78" fmla="*/ 2086455 h 6813001"/>
              <a:gd name="connsiteX79" fmla="*/ 328579 w 9034698"/>
              <a:gd name="connsiteY79" fmla="*/ 2202365 h 6813001"/>
              <a:gd name="connsiteX80" fmla="*/ 341458 w 9034698"/>
              <a:gd name="connsiteY80" fmla="*/ 2601610 h 6813001"/>
              <a:gd name="connsiteX81" fmla="*/ 367216 w 9034698"/>
              <a:gd name="connsiteY81" fmla="*/ 2678883 h 6813001"/>
              <a:gd name="connsiteX82" fmla="*/ 392974 w 9034698"/>
              <a:gd name="connsiteY82" fmla="*/ 2756156 h 6813001"/>
              <a:gd name="connsiteX83" fmla="*/ 444489 w 9034698"/>
              <a:gd name="connsiteY83" fmla="*/ 2859187 h 6813001"/>
              <a:gd name="connsiteX84" fmla="*/ 457368 w 9034698"/>
              <a:gd name="connsiteY84" fmla="*/ 2910703 h 6813001"/>
              <a:gd name="connsiteX85" fmla="*/ 483126 w 9034698"/>
              <a:gd name="connsiteY85" fmla="*/ 2949339 h 6813001"/>
              <a:gd name="connsiteX86" fmla="*/ 521762 w 9034698"/>
              <a:gd name="connsiteY86" fmla="*/ 3116765 h 6813001"/>
              <a:gd name="connsiteX87" fmla="*/ 547520 w 9034698"/>
              <a:gd name="connsiteY87" fmla="*/ 3168280 h 6813001"/>
              <a:gd name="connsiteX88" fmla="*/ 573278 w 9034698"/>
              <a:gd name="connsiteY88" fmla="*/ 3245553 h 6813001"/>
              <a:gd name="connsiteX89" fmla="*/ 573278 w 9034698"/>
              <a:gd name="connsiteY89" fmla="*/ 3567525 h 6813001"/>
              <a:gd name="connsiteX90" fmla="*/ 560399 w 9034698"/>
              <a:gd name="connsiteY90" fmla="*/ 3606162 h 6813001"/>
              <a:gd name="connsiteX91" fmla="*/ 470247 w 9034698"/>
              <a:gd name="connsiteY91" fmla="*/ 3657677 h 6813001"/>
              <a:gd name="connsiteX92" fmla="*/ 457368 w 9034698"/>
              <a:gd name="connsiteY92" fmla="*/ 3696314 h 6813001"/>
              <a:gd name="connsiteX93" fmla="*/ 431610 w 9034698"/>
              <a:gd name="connsiteY93" fmla="*/ 3734951 h 6813001"/>
              <a:gd name="connsiteX94" fmla="*/ 405853 w 9034698"/>
              <a:gd name="connsiteY94" fmla="*/ 3786466 h 6813001"/>
              <a:gd name="connsiteX95" fmla="*/ 380095 w 9034698"/>
              <a:gd name="connsiteY95" fmla="*/ 3825103 h 6813001"/>
              <a:gd name="connsiteX96" fmla="*/ 341458 w 9034698"/>
              <a:gd name="connsiteY96" fmla="*/ 3915255 h 6813001"/>
              <a:gd name="connsiteX97" fmla="*/ 315700 w 9034698"/>
              <a:gd name="connsiteY97" fmla="*/ 3966770 h 6813001"/>
              <a:gd name="connsiteX98" fmla="*/ 289943 w 9034698"/>
              <a:gd name="connsiteY98" fmla="*/ 4044044 h 6813001"/>
              <a:gd name="connsiteX99" fmla="*/ 264185 w 9034698"/>
              <a:gd name="connsiteY99" fmla="*/ 4172832 h 6813001"/>
              <a:gd name="connsiteX100" fmla="*/ 302822 w 9034698"/>
              <a:gd name="connsiteY100" fmla="*/ 4262984 h 6813001"/>
              <a:gd name="connsiteX101" fmla="*/ 341458 w 9034698"/>
              <a:gd name="connsiteY101" fmla="*/ 4288742 h 6813001"/>
              <a:gd name="connsiteX102" fmla="*/ 405853 w 9034698"/>
              <a:gd name="connsiteY102" fmla="*/ 4366015 h 6813001"/>
              <a:gd name="connsiteX103" fmla="*/ 431610 w 9034698"/>
              <a:gd name="connsiteY103" fmla="*/ 4404652 h 6813001"/>
              <a:gd name="connsiteX104" fmla="*/ 444489 w 9034698"/>
              <a:gd name="connsiteY104" fmla="*/ 4443289 h 6813001"/>
              <a:gd name="connsiteX105" fmla="*/ 483126 w 9034698"/>
              <a:gd name="connsiteY105" fmla="*/ 4469046 h 6813001"/>
              <a:gd name="connsiteX106" fmla="*/ 534641 w 9034698"/>
              <a:gd name="connsiteY106" fmla="*/ 4610714 h 6813001"/>
              <a:gd name="connsiteX107" fmla="*/ 560399 w 9034698"/>
              <a:gd name="connsiteY107" fmla="*/ 4662229 h 6813001"/>
              <a:gd name="connsiteX108" fmla="*/ 573278 w 9034698"/>
              <a:gd name="connsiteY108" fmla="*/ 4700866 h 6813001"/>
              <a:gd name="connsiteX109" fmla="*/ 599036 w 9034698"/>
              <a:gd name="connsiteY109" fmla="*/ 4829655 h 6813001"/>
              <a:gd name="connsiteX110" fmla="*/ 547520 w 9034698"/>
              <a:gd name="connsiteY110" fmla="*/ 4932686 h 6813001"/>
              <a:gd name="connsiteX111" fmla="*/ 496005 w 9034698"/>
              <a:gd name="connsiteY111" fmla="*/ 4945565 h 6813001"/>
              <a:gd name="connsiteX112" fmla="*/ 418731 w 9034698"/>
              <a:gd name="connsiteY112" fmla="*/ 4997080 h 6813001"/>
              <a:gd name="connsiteX113" fmla="*/ 392974 w 9034698"/>
              <a:gd name="connsiteY113" fmla="*/ 4958444 h 6813001"/>
              <a:gd name="connsiteX114" fmla="*/ 418731 w 9034698"/>
              <a:gd name="connsiteY114" fmla="*/ 4842534 h 6813001"/>
              <a:gd name="connsiteX115" fmla="*/ 457368 w 9034698"/>
              <a:gd name="connsiteY115" fmla="*/ 4803897 h 6813001"/>
              <a:gd name="connsiteX116" fmla="*/ 508884 w 9034698"/>
              <a:gd name="connsiteY116" fmla="*/ 4726624 h 6813001"/>
              <a:gd name="connsiteX117" fmla="*/ 560399 w 9034698"/>
              <a:gd name="connsiteY117" fmla="*/ 4649351 h 6813001"/>
              <a:gd name="connsiteX118" fmla="*/ 586157 w 9034698"/>
              <a:gd name="connsiteY118" fmla="*/ 4687987 h 6813001"/>
              <a:gd name="connsiteX119" fmla="*/ 624793 w 9034698"/>
              <a:gd name="connsiteY119" fmla="*/ 4726624 h 6813001"/>
              <a:gd name="connsiteX120" fmla="*/ 637672 w 9034698"/>
              <a:gd name="connsiteY120" fmla="*/ 4765260 h 6813001"/>
              <a:gd name="connsiteX121" fmla="*/ 689188 w 9034698"/>
              <a:gd name="connsiteY121" fmla="*/ 4829655 h 6813001"/>
              <a:gd name="connsiteX122" fmla="*/ 727824 w 9034698"/>
              <a:gd name="connsiteY122" fmla="*/ 4984201 h 6813001"/>
              <a:gd name="connsiteX123" fmla="*/ 714946 w 9034698"/>
              <a:gd name="connsiteY123" fmla="*/ 5151627 h 6813001"/>
              <a:gd name="connsiteX124" fmla="*/ 676309 w 9034698"/>
              <a:gd name="connsiteY124" fmla="*/ 5164506 h 6813001"/>
              <a:gd name="connsiteX125" fmla="*/ 611915 w 9034698"/>
              <a:gd name="connsiteY125" fmla="*/ 5190263 h 6813001"/>
              <a:gd name="connsiteX126" fmla="*/ 470247 w 9034698"/>
              <a:gd name="connsiteY126" fmla="*/ 5280415 h 6813001"/>
              <a:gd name="connsiteX127" fmla="*/ 457368 w 9034698"/>
              <a:gd name="connsiteY127" fmla="*/ 5319052 h 6813001"/>
              <a:gd name="connsiteX128" fmla="*/ 444489 w 9034698"/>
              <a:gd name="connsiteY128" fmla="*/ 5370568 h 6813001"/>
              <a:gd name="connsiteX129" fmla="*/ 405853 w 9034698"/>
              <a:gd name="connsiteY129" fmla="*/ 5409204 h 6813001"/>
              <a:gd name="connsiteX130" fmla="*/ 367216 w 9034698"/>
              <a:gd name="connsiteY130" fmla="*/ 5550872 h 6813001"/>
              <a:gd name="connsiteX131" fmla="*/ 328579 w 9034698"/>
              <a:gd name="connsiteY131" fmla="*/ 5731176 h 6813001"/>
              <a:gd name="connsiteX132" fmla="*/ 367216 w 9034698"/>
              <a:gd name="connsiteY132" fmla="*/ 5847086 h 6813001"/>
              <a:gd name="connsiteX133" fmla="*/ 405853 w 9034698"/>
              <a:gd name="connsiteY133" fmla="*/ 5859965 h 6813001"/>
              <a:gd name="connsiteX134" fmla="*/ 457368 w 9034698"/>
              <a:gd name="connsiteY134" fmla="*/ 5898601 h 6813001"/>
              <a:gd name="connsiteX135" fmla="*/ 573278 w 9034698"/>
              <a:gd name="connsiteY135" fmla="*/ 5988753 h 6813001"/>
              <a:gd name="connsiteX136" fmla="*/ 611915 w 9034698"/>
              <a:gd name="connsiteY136" fmla="*/ 6066027 h 6813001"/>
              <a:gd name="connsiteX137" fmla="*/ 637672 w 9034698"/>
              <a:gd name="connsiteY137" fmla="*/ 6104663 h 6813001"/>
              <a:gd name="connsiteX138" fmla="*/ 650551 w 9034698"/>
              <a:gd name="connsiteY138" fmla="*/ 6220573 h 6813001"/>
              <a:gd name="connsiteX139" fmla="*/ 624793 w 9034698"/>
              <a:gd name="connsiteY139" fmla="*/ 6259210 h 6813001"/>
              <a:gd name="connsiteX140" fmla="*/ 547520 w 9034698"/>
              <a:gd name="connsiteY140" fmla="*/ 6310725 h 6813001"/>
              <a:gd name="connsiteX141" fmla="*/ 508884 w 9034698"/>
              <a:gd name="connsiteY141" fmla="*/ 6349362 h 6813001"/>
              <a:gd name="connsiteX142" fmla="*/ 483126 w 9034698"/>
              <a:gd name="connsiteY142" fmla="*/ 6426635 h 6813001"/>
              <a:gd name="connsiteX143" fmla="*/ 496005 w 9034698"/>
              <a:gd name="connsiteY143" fmla="*/ 6465272 h 6813001"/>
              <a:gd name="connsiteX144" fmla="*/ 534641 w 9034698"/>
              <a:gd name="connsiteY144" fmla="*/ 6491029 h 6813001"/>
              <a:gd name="connsiteX145" fmla="*/ 586157 w 9034698"/>
              <a:gd name="connsiteY145" fmla="*/ 6529666 h 6813001"/>
              <a:gd name="connsiteX146" fmla="*/ 624793 w 9034698"/>
              <a:gd name="connsiteY146" fmla="*/ 6542545 h 6813001"/>
              <a:gd name="connsiteX147" fmla="*/ 714946 w 9034698"/>
              <a:gd name="connsiteY147" fmla="*/ 6568303 h 6813001"/>
              <a:gd name="connsiteX148" fmla="*/ 830855 w 9034698"/>
              <a:gd name="connsiteY148" fmla="*/ 6555424 h 6813001"/>
              <a:gd name="connsiteX149" fmla="*/ 908129 w 9034698"/>
              <a:gd name="connsiteY149" fmla="*/ 6503908 h 6813001"/>
              <a:gd name="connsiteX150" fmla="*/ 972523 w 9034698"/>
              <a:gd name="connsiteY150" fmla="*/ 6478151 h 6813001"/>
              <a:gd name="connsiteX151" fmla="*/ 1024039 w 9034698"/>
              <a:gd name="connsiteY151" fmla="*/ 6452393 h 6813001"/>
              <a:gd name="connsiteX152" fmla="*/ 1127070 w 9034698"/>
              <a:gd name="connsiteY152" fmla="*/ 6413756 h 6813001"/>
              <a:gd name="connsiteX153" fmla="*/ 1165706 w 9034698"/>
              <a:gd name="connsiteY153" fmla="*/ 6400877 h 6813001"/>
              <a:gd name="connsiteX154" fmla="*/ 1230100 w 9034698"/>
              <a:gd name="connsiteY154" fmla="*/ 6387998 h 6813001"/>
              <a:gd name="connsiteX155" fmla="*/ 1333131 w 9034698"/>
              <a:gd name="connsiteY155" fmla="*/ 6362241 h 6813001"/>
              <a:gd name="connsiteX156" fmla="*/ 1371768 w 9034698"/>
              <a:gd name="connsiteY156" fmla="*/ 6349362 h 6813001"/>
              <a:gd name="connsiteX157" fmla="*/ 1513436 w 9034698"/>
              <a:gd name="connsiteY157" fmla="*/ 6336483 h 6813001"/>
              <a:gd name="connsiteX158" fmla="*/ 1732377 w 9034698"/>
              <a:gd name="connsiteY158" fmla="*/ 6362241 h 6813001"/>
              <a:gd name="connsiteX159" fmla="*/ 1848286 w 9034698"/>
              <a:gd name="connsiteY159" fmla="*/ 6413756 h 6813001"/>
              <a:gd name="connsiteX160" fmla="*/ 1977075 w 9034698"/>
              <a:gd name="connsiteY160" fmla="*/ 6452393 h 6813001"/>
              <a:gd name="connsiteX161" fmla="*/ 2067227 w 9034698"/>
              <a:gd name="connsiteY161" fmla="*/ 6503908 h 6813001"/>
              <a:gd name="connsiteX162" fmla="*/ 2131622 w 9034698"/>
              <a:gd name="connsiteY162" fmla="*/ 6516787 h 6813001"/>
              <a:gd name="connsiteX163" fmla="*/ 2221774 w 9034698"/>
              <a:gd name="connsiteY163" fmla="*/ 6555424 h 6813001"/>
              <a:gd name="connsiteX164" fmla="*/ 2273289 w 9034698"/>
              <a:gd name="connsiteY164" fmla="*/ 6581182 h 6813001"/>
              <a:gd name="connsiteX165" fmla="*/ 2311926 w 9034698"/>
              <a:gd name="connsiteY165" fmla="*/ 6594060 h 6813001"/>
              <a:gd name="connsiteX166" fmla="*/ 2376320 w 9034698"/>
              <a:gd name="connsiteY166" fmla="*/ 6632697 h 6813001"/>
              <a:gd name="connsiteX167" fmla="*/ 2414957 w 9034698"/>
              <a:gd name="connsiteY167" fmla="*/ 6658455 h 6813001"/>
              <a:gd name="connsiteX168" fmla="*/ 2479351 w 9034698"/>
              <a:gd name="connsiteY168" fmla="*/ 6684213 h 6813001"/>
              <a:gd name="connsiteX169" fmla="*/ 2595261 w 9034698"/>
              <a:gd name="connsiteY169" fmla="*/ 6735728 h 6813001"/>
              <a:gd name="connsiteX170" fmla="*/ 2685413 w 9034698"/>
              <a:gd name="connsiteY170" fmla="*/ 6761486 h 6813001"/>
              <a:gd name="connsiteX171" fmla="*/ 2981627 w 9034698"/>
              <a:gd name="connsiteY171" fmla="*/ 6722849 h 6813001"/>
              <a:gd name="connsiteX172" fmla="*/ 3033143 w 9034698"/>
              <a:gd name="connsiteY172" fmla="*/ 6697091 h 6813001"/>
              <a:gd name="connsiteX173" fmla="*/ 3110416 w 9034698"/>
              <a:gd name="connsiteY173" fmla="*/ 6671334 h 6813001"/>
              <a:gd name="connsiteX174" fmla="*/ 3149053 w 9034698"/>
              <a:gd name="connsiteY174" fmla="*/ 6632697 h 6813001"/>
              <a:gd name="connsiteX175" fmla="*/ 3200568 w 9034698"/>
              <a:gd name="connsiteY175" fmla="*/ 6606939 h 6813001"/>
              <a:gd name="connsiteX176" fmla="*/ 3226326 w 9034698"/>
              <a:gd name="connsiteY176" fmla="*/ 6568303 h 6813001"/>
              <a:gd name="connsiteX177" fmla="*/ 3264962 w 9034698"/>
              <a:gd name="connsiteY177" fmla="*/ 6542545 h 6813001"/>
              <a:gd name="connsiteX178" fmla="*/ 3316478 w 9034698"/>
              <a:gd name="connsiteY178" fmla="*/ 6503908 h 6813001"/>
              <a:gd name="connsiteX179" fmla="*/ 3445267 w 9034698"/>
              <a:gd name="connsiteY179" fmla="*/ 6452393 h 6813001"/>
              <a:gd name="connsiteX180" fmla="*/ 3561177 w 9034698"/>
              <a:gd name="connsiteY180" fmla="*/ 6439514 h 6813001"/>
              <a:gd name="connsiteX181" fmla="*/ 3754360 w 9034698"/>
              <a:gd name="connsiteY181" fmla="*/ 6413756 h 6813001"/>
              <a:gd name="connsiteX182" fmla="*/ 4037695 w 9034698"/>
              <a:gd name="connsiteY182" fmla="*/ 6400877 h 6813001"/>
              <a:gd name="connsiteX183" fmla="*/ 4230878 w 9034698"/>
              <a:gd name="connsiteY183" fmla="*/ 6387998 h 6813001"/>
              <a:gd name="connsiteX184" fmla="*/ 4436940 w 9034698"/>
              <a:gd name="connsiteY184" fmla="*/ 6362241 h 6813001"/>
              <a:gd name="connsiteX185" fmla="*/ 4668760 w 9034698"/>
              <a:gd name="connsiteY185" fmla="*/ 6375120 h 6813001"/>
              <a:gd name="connsiteX186" fmla="*/ 4758912 w 9034698"/>
              <a:gd name="connsiteY186" fmla="*/ 6413756 h 6813001"/>
              <a:gd name="connsiteX187" fmla="*/ 4952095 w 9034698"/>
              <a:gd name="connsiteY187" fmla="*/ 6478151 h 6813001"/>
              <a:gd name="connsiteX188" fmla="*/ 4964974 w 9034698"/>
              <a:gd name="connsiteY188" fmla="*/ 6439514 h 6813001"/>
              <a:gd name="connsiteX189" fmla="*/ 4939216 w 9034698"/>
              <a:gd name="connsiteY189" fmla="*/ 6284968 h 6813001"/>
              <a:gd name="connsiteX190" fmla="*/ 4900579 w 9034698"/>
              <a:gd name="connsiteY190" fmla="*/ 6233452 h 6813001"/>
              <a:gd name="connsiteX191" fmla="*/ 4823306 w 9034698"/>
              <a:gd name="connsiteY191" fmla="*/ 6169058 h 6813001"/>
              <a:gd name="connsiteX192" fmla="*/ 4758912 w 9034698"/>
              <a:gd name="connsiteY192" fmla="*/ 6156179 h 6813001"/>
              <a:gd name="connsiteX193" fmla="*/ 4694517 w 9034698"/>
              <a:gd name="connsiteY193" fmla="*/ 6130421 h 6813001"/>
              <a:gd name="connsiteX194" fmla="*/ 4655881 w 9034698"/>
              <a:gd name="connsiteY194" fmla="*/ 6117542 h 6813001"/>
              <a:gd name="connsiteX195" fmla="*/ 4539971 w 9034698"/>
              <a:gd name="connsiteY195" fmla="*/ 6130421 h 6813001"/>
              <a:gd name="connsiteX196" fmla="*/ 4411182 w 9034698"/>
              <a:gd name="connsiteY196" fmla="*/ 6181937 h 6813001"/>
              <a:gd name="connsiteX197" fmla="*/ 4321030 w 9034698"/>
              <a:gd name="connsiteY197" fmla="*/ 6272089 h 6813001"/>
              <a:gd name="connsiteX198" fmla="*/ 4282393 w 9034698"/>
              <a:gd name="connsiteY198" fmla="*/ 6439514 h 6813001"/>
              <a:gd name="connsiteX199" fmla="*/ 4308151 w 9034698"/>
              <a:gd name="connsiteY199" fmla="*/ 6594060 h 6813001"/>
              <a:gd name="connsiteX200" fmla="*/ 4346788 w 9034698"/>
              <a:gd name="connsiteY200" fmla="*/ 6645576 h 6813001"/>
              <a:gd name="connsiteX201" fmla="*/ 4385424 w 9034698"/>
              <a:gd name="connsiteY201" fmla="*/ 6671334 h 6813001"/>
              <a:gd name="connsiteX202" fmla="*/ 4449819 w 9034698"/>
              <a:gd name="connsiteY202" fmla="*/ 6684213 h 6813001"/>
              <a:gd name="connsiteX203" fmla="*/ 4514213 w 9034698"/>
              <a:gd name="connsiteY203" fmla="*/ 6709970 h 6813001"/>
              <a:gd name="connsiteX204" fmla="*/ 4746033 w 9034698"/>
              <a:gd name="connsiteY204" fmla="*/ 6697091 h 6813001"/>
              <a:gd name="connsiteX205" fmla="*/ 4836185 w 9034698"/>
              <a:gd name="connsiteY205" fmla="*/ 6632697 h 6813001"/>
              <a:gd name="connsiteX206" fmla="*/ 4874822 w 9034698"/>
              <a:gd name="connsiteY206" fmla="*/ 6619818 h 6813001"/>
              <a:gd name="connsiteX207" fmla="*/ 4913458 w 9034698"/>
              <a:gd name="connsiteY207" fmla="*/ 6542545 h 6813001"/>
              <a:gd name="connsiteX208" fmla="*/ 4887700 w 9034698"/>
              <a:gd name="connsiteY208" fmla="*/ 6362241 h 6813001"/>
              <a:gd name="connsiteX209" fmla="*/ 4861943 w 9034698"/>
              <a:gd name="connsiteY209" fmla="*/ 6323604 h 6813001"/>
              <a:gd name="connsiteX210" fmla="*/ 4823306 w 9034698"/>
              <a:gd name="connsiteY210" fmla="*/ 6272089 h 6813001"/>
              <a:gd name="connsiteX211" fmla="*/ 4784670 w 9034698"/>
              <a:gd name="connsiteY211" fmla="*/ 6246331 h 6813001"/>
              <a:gd name="connsiteX212" fmla="*/ 4681639 w 9034698"/>
              <a:gd name="connsiteY212" fmla="*/ 6207694 h 6813001"/>
              <a:gd name="connsiteX213" fmla="*/ 4539971 w 9034698"/>
              <a:gd name="connsiteY213" fmla="*/ 6220573 h 6813001"/>
              <a:gd name="connsiteX214" fmla="*/ 4462698 w 9034698"/>
              <a:gd name="connsiteY214" fmla="*/ 6246331 h 6813001"/>
              <a:gd name="connsiteX215" fmla="*/ 4372546 w 9034698"/>
              <a:gd name="connsiteY215" fmla="*/ 6259210 h 6813001"/>
              <a:gd name="connsiteX216" fmla="*/ 4282393 w 9034698"/>
              <a:gd name="connsiteY216" fmla="*/ 6284968 h 6813001"/>
              <a:gd name="connsiteX217" fmla="*/ 4230878 w 9034698"/>
              <a:gd name="connsiteY217" fmla="*/ 6297846 h 6813001"/>
              <a:gd name="connsiteX218" fmla="*/ 4114968 w 9034698"/>
              <a:gd name="connsiteY218" fmla="*/ 6336483 h 6813001"/>
              <a:gd name="connsiteX219" fmla="*/ 4076331 w 9034698"/>
              <a:gd name="connsiteY219" fmla="*/ 6362241 h 6813001"/>
              <a:gd name="connsiteX220" fmla="*/ 4037695 w 9034698"/>
              <a:gd name="connsiteY220" fmla="*/ 6375120 h 6813001"/>
              <a:gd name="connsiteX221" fmla="*/ 4011937 w 9034698"/>
              <a:gd name="connsiteY221" fmla="*/ 6413756 h 6813001"/>
              <a:gd name="connsiteX222" fmla="*/ 3973300 w 9034698"/>
              <a:gd name="connsiteY222" fmla="*/ 6452393 h 6813001"/>
              <a:gd name="connsiteX223" fmla="*/ 3947543 w 9034698"/>
              <a:gd name="connsiteY223" fmla="*/ 6503908 h 6813001"/>
              <a:gd name="connsiteX224" fmla="*/ 3921785 w 9034698"/>
              <a:gd name="connsiteY224" fmla="*/ 6542545 h 6813001"/>
              <a:gd name="connsiteX225" fmla="*/ 3857391 w 9034698"/>
              <a:gd name="connsiteY225" fmla="*/ 6658455 h 6813001"/>
              <a:gd name="connsiteX226" fmla="*/ 3780117 w 9034698"/>
              <a:gd name="connsiteY226" fmla="*/ 6581182 h 6813001"/>
              <a:gd name="connsiteX227" fmla="*/ 3754360 w 9034698"/>
              <a:gd name="connsiteY227" fmla="*/ 6503908 h 6813001"/>
              <a:gd name="connsiteX228" fmla="*/ 3767239 w 9034698"/>
              <a:gd name="connsiteY228" fmla="*/ 6452393 h 6813001"/>
              <a:gd name="connsiteX229" fmla="*/ 3921785 w 9034698"/>
              <a:gd name="connsiteY229" fmla="*/ 6362241 h 6813001"/>
              <a:gd name="connsiteX230" fmla="*/ 4011937 w 9034698"/>
              <a:gd name="connsiteY230" fmla="*/ 6323604 h 6813001"/>
              <a:gd name="connsiteX231" fmla="*/ 4140726 w 9034698"/>
              <a:gd name="connsiteY231" fmla="*/ 6297846 h 6813001"/>
              <a:gd name="connsiteX232" fmla="*/ 4205120 w 9034698"/>
              <a:gd name="connsiteY232" fmla="*/ 6284968 h 6813001"/>
              <a:gd name="connsiteX233" fmla="*/ 4269515 w 9034698"/>
              <a:gd name="connsiteY233" fmla="*/ 6297846 h 6813001"/>
              <a:gd name="connsiteX234" fmla="*/ 4424061 w 9034698"/>
              <a:gd name="connsiteY234" fmla="*/ 6387998 h 6813001"/>
              <a:gd name="connsiteX235" fmla="*/ 4462698 w 9034698"/>
              <a:gd name="connsiteY235" fmla="*/ 6426635 h 6813001"/>
              <a:gd name="connsiteX236" fmla="*/ 4514213 w 9034698"/>
              <a:gd name="connsiteY236" fmla="*/ 6452393 h 6813001"/>
              <a:gd name="connsiteX237" fmla="*/ 4591486 w 9034698"/>
              <a:gd name="connsiteY237" fmla="*/ 6542545 h 6813001"/>
              <a:gd name="connsiteX238" fmla="*/ 4707396 w 9034698"/>
              <a:gd name="connsiteY238" fmla="*/ 6632697 h 6813001"/>
              <a:gd name="connsiteX239" fmla="*/ 4733154 w 9034698"/>
              <a:gd name="connsiteY239" fmla="*/ 6671334 h 6813001"/>
              <a:gd name="connsiteX240" fmla="*/ 4823306 w 9034698"/>
              <a:gd name="connsiteY240" fmla="*/ 6748607 h 6813001"/>
              <a:gd name="connsiteX241" fmla="*/ 4926337 w 9034698"/>
              <a:gd name="connsiteY241" fmla="*/ 6787244 h 6813001"/>
              <a:gd name="connsiteX242" fmla="*/ 4977853 w 9034698"/>
              <a:gd name="connsiteY242" fmla="*/ 6800122 h 6813001"/>
              <a:gd name="connsiteX243" fmla="*/ 5158157 w 9034698"/>
              <a:gd name="connsiteY243" fmla="*/ 6787244 h 6813001"/>
              <a:gd name="connsiteX244" fmla="*/ 5235430 w 9034698"/>
              <a:gd name="connsiteY244" fmla="*/ 6761486 h 6813001"/>
              <a:gd name="connsiteX245" fmla="*/ 5286946 w 9034698"/>
              <a:gd name="connsiteY245" fmla="*/ 6748607 h 6813001"/>
              <a:gd name="connsiteX246" fmla="*/ 5325582 w 9034698"/>
              <a:gd name="connsiteY246" fmla="*/ 6709970 h 6813001"/>
              <a:gd name="connsiteX247" fmla="*/ 5402855 w 9034698"/>
              <a:gd name="connsiteY247" fmla="*/ 6684213 h 6813001"/>
              <a:gd name="connsiteX248" fmla="*/ 5518765 w 9034698"/>
              <a:gd name="connsiteY248" fmla="*/ 6594060 h 6813001"/>
              <a:gd name="connsiteX249" fmla="*/ 5570281 w 9034698"/>
              <a:gd name="connsiteY249" fmla="*/ 6516787 h 6813001"/>
              <a:gd name="connsiteX250" fmla="*/ 5544523 w 9034698"/>
              <a:gd name="connsiteY250" fmla="*/ 6375120 h 6813001"/>
              <a:gd name="connsiteX251" fmla="*/ 5518765 w 9034698"/>
              <a:gd name="connsiteY251" fmla="*/ 6297846 h 6813001"/>
              <a:gd name="connsiteX252" fmla="*/ 5493008 w 9034698"/>
              <a:gd name="connsiteY252" fmla="*/ 6259210 h 6813001"/>
              <a:gd name="connsiteX253" fmla="*/ 5480129 w 9034698"/>
              <a:gd name="connsiteY253" fmla="*/ 6220573 h 6813001"/>
              <a:gd name="connsiteX254" fmla="*/ 5402855 w 9034698"/>
              <a:gd name="connsiteY254" fmla="*/ 6169058 h 6813001"/>
              <a:gd name="connsiteX255" fmla="*/ 5325582 w 9034698"/>
              <a:gd name="connsiteY255" fmla="*/ 6117542 h 6813001"/>
              <a:gd name="connsiteX256" fmla="*/ 5222551 w 9034698"/>
              <a:gd name="connsiteY256" fmla="*/ 6078906 h 6813001"/>
              <a:gd name="connsiteX257" fmla="*/ 5132399 w 9034698"/>
              <a:gd name="connsiteY257" fmla="*/ 6181937 h 6813001"/>
              <a:gd name="connsiteX258" fmla="*/ 5106641 w 9034698"/>
              <a:gd name="connsiteY258" fmla="*/ 6259210 h 6813001"/>
              <a:gd name="connsiteX259" fmla="*/ 5093762 w 9034698"/>
              <a:gd name="connsiteY259" fmla="*/ 6297846 h 6813001"/>
              <a:gd name="connsiteX260" fmla="*/ 5132399 w 9034698"/>
              <a:gd name="connsiteY260" fmla="*/ 6478151 h 6813001"/>
              <a:gd name="connsiteX261" fmla="*/ 5158157 w 9034698"/>
              <a:gd name="connsiteY261" fmla="*/ 6516787 h 6813001"/>
              <a:gd name="connsiteX262" fmla="*/ 5196793 w 9034698"/>
              <a:gd name="connsiteY262" fmla="*/ 6529666 h 6813001"/>
              <a:gd name="connsiteX263" fmla="*/ 5325582 w 9034698"/>
              <a:gd name="connsiteY263" fmla="*/ 6619818 h 6813001"/>
              <a:gd name="connsiteX264" fmla="*/ 5377098 w 9034698"/>
              <a:gd name="connsiteY264" fmla="*/ 6645576 h 6813001"/>
              <a:gd name="connsiteX265" fmla="*/ 5441492 w 9034698"/>
              <a:gd name="connsiteY265" fmla="*/ 6658455 h 6813001"/>
              <a:gd name="connsiteX266" fmla="*/ 5493008 w 9034698"/>
              <a:gd name="connsiteY266" fmla="*/ 6671334 h 6813001"/>
              <a:gd name="connsiteX267" fmla="*/ 5647554 w 9034698"/>
              <a:gd name="connsiteY267" fmla="*/ 6658455 h 6813001"/>
              <a:gd name="connsiteX268" fmla="*/ 5699070 w 9034698"/>
              <a:gd name="connsiteY268" fmla="*/ 6555424 h 6813001"/>
              <a:gd name="connsiteX269" fmla="*/ 5724827 w 9034698"/>
              <a:gd name="connsiteY269" fmla="*/ 6516787 h 6813001"/>
              <a:gd name="connsiteX270" fmla="*/ 5737706 w 9034698"/>
              <a:gd name="connsiteY270" fmla="*/ 6284968 h 6813001"/>
              <a:gd name="connsiteX271" fmla="*/ 5750585 w 9034698"/>
              <a:gd name="connsiteY271" fmla="*/ 6246331 h 6813001"/>
              <a:gd name="connsiteX272" fmla="*/ 5802100 w 9034698"/>
              <a:gd name="connsiteY272" fmla="*/ 6233452 h 6813001"/>
              <a:gd name="connsiteX273" fmla="*/ 5892253 w 9034698"/>
              <a:gd name="connsiteY273" fmla="*/ 6194815 h 6813001"/>
              <a:gd name="connsiteX274" fmla="*/ 6149830 w 9034698"/>
              <a:gd name="connsiteY274" fmla="*/ 6130421 h 6813001"/>
              <a:gd name="connsiteX275" fmla="*/ 6317255 w 9034698"/>
              <a:gd name="connsiteY275" fmla="*/ 6104663 h 6813001"/>
              <a:gd name="connsiteX276" fmla="*/ 6458923 w 9034698"/>
              <a:gd name="connsiteY276" fmla="*/ 6117542 h 6813001"/>
              <a:gd name="connsiteX277" fmla="*/ 6536196 w 9034698"/>
              <a:gd name="connsiteY277" fmla="*/ 6220573 h 6813001"/>
              <a:gd name="connsiteX278" fmla="*/ 6574833 w 9034698"/>
              <a:gd name="connsiteY278" fmla="*/ 6259210 h 6813001"/>
              <a:gd name="connsiteX279" fmla="*/ 6600591 w 9034698"/>
              <a:gd name="connsiteY279" fmla="*/ 6349362 h 6813001"/>
              <a:gd name="connsiteX280" fmla="*/ 6626348 w 9034698"/>
              <a:gd name="connsiteY280" fmla="*/ 6400877 h 6813001"/>
              <a:gd name="connsiteX281" fmla="*/ 6639227 w 9034698"/>
              <a:gd name="connsiteY281" fmla="*/ 6439514 h 6813001"/>
              <a:gd name="connsiteX282" fmla="*/ 6677864 w 9034698"/>
              <a:gd name="connsiteY282" fmla="*/ 6491029 h 6813001"/>
              <a:gd name="connsiteX283" fmla="*/ 6690743 w 9034698"/>
              <a:gd name="connsiteY283" fmla="*/ 6555424 h 6813001"/>
              <a:gd name="connsiteX284" fmla="*/ 6652106 w 9034698"/>
              <a:gd name="connsiteY284" fmla="*/ 6671334 h 6813001"/>
              <a:gd name="connsiteX285" fmla="*/ 6613470 w 9034698"/>
              <a:gd name="connsiteY285" fmla="*/ 6697091 h 6813001"/>
              <a:gd name="connsiteX286" fmla="*/ 6574833 w 9034698"/>
              <a:gd name="connsiteY286" fmla="*/ 6709970 h 6813001"/>
              <a:gd name="connsiteX287" fmla="*/ 6330134 w 9034698"/>
              <a:gd name="connsiteY287" fmla="*/ 6671334 h 6813001"/>
              <a:gd name="connsiteX288" fmla="*/ 6252861 w 9034698"/>
              <a:gd name="connsiteY288" fmla="*/ 6645576 h 6813001"/>
              <a:gd name="connsiteX289" fmla="*/ 6175588 w 9034698"/>
              <a:gd name="connsiteY289" fmla="*/ 6594060 h 6813001"/>
              <a:gd name="connsiteX290" fmla="*/ 6149830 w 9034698"/>
              <a:gd name="connsiteY290" fmla="*/ 6555424 h 6813001"/>
              <a:gd name="connsiteX291" fmla="*/ 6162709 w 9034698"/>
              <a:gd name="connsiteY291" fmla="*/ 6439514 h 6813001"/>
              <a:gd name="connsiteX292" fmla="*/ 6239982 w 9034698"/>
              <a:gd name="connsiteY292" fmla="*/ 6400877 h 6813001"/>
              <a:gd name="connsiteX293" fmla="*/ 6278619 w 9034698"/>
              <a:gd name="connsiteY293" fmla="*/ 6375120 h 6813001"/>
              <a:gd name="connsiteX294" fmla="*/ 6394529 w 9034698"/>
              <a:gd name="connsiteY294" fmla="*/ 6336483 h 6813001"/>
              <a:gd name="connsiteX295" fmla="*/ 6433165 w 9034698"/>
              <a:gd name="connsiteY295" fmla="*/ 6323604 h 6813001"/>
              <a:gd name="connsiteX296" fmla="*/ 6574833 w 9034698"/>
              <a:gd name="connsiteY296" fmla="*/ 6310725 h 6813001"/>
              <a:gd name="connsiteX297" fmla="*/ 6664985 w 9034698"/>
              <a:gd name="connsiteY297" fmla="*/ 6297846 h 6813001"/>
              <a:gd name="connsiteX298" fmla="*/ 6974078 w 9034698"/>
              <a:gd name="connsiteY298" fmla="*/ 6310725 h 6813001"/>
              <a:gd name="connsiteX299" fmla="*/ 7064230 w 9034698"/>
              <a:gd name="connsiteY299" fmla="*/ 6349362 h 6813001"/>
              <a:gd name="connsiteX300" fmla="*/ 7128624 w 9034698"/>
              <a:gd name="connsiteY300" fmla="*/ 6375120 h 6813001"/>
              <a:gd name="connsiteX301" fmla="*/ 7167261 w 9034698"/>
              <a:gd name="connsiteY301" fmla="*/ 6400877 h 6813001"/>
              <a:gd name="connsiteX302" fmla="*/ 7218777 w 9034698"/>
              <a:gd name="connsiteY302" fmla="*/ 6426635 h 6813001"/>
              <a:gd name="connsiteX303" fmla="*/ 7257413 w 9034698"/>
              <a:gd name="connsiteY303" fmla="*/ 6452393 h 6813001"/>
              <a:gd name="connsiteX304" fmla="*/ 7334686 w 9034698"/>
              <a:gd name="connsiteY304" fmla="*/ 6491029 h 6813001"/>
              <a:gd name="connsiteX305" fmla="*/ 7489233 w 9034698"/>
              <a:gd name="connsiteY305" fmla="*/ 6478151 h 6813001"/>
              <a:gd name="connsiteX306" fmla="*/ 7514991 w 9034698"/>
              <a:gd name="connsiteY306" fmla="*/ 6400877 h 6813001"/>
              <a:gd name="connsiteX307" fmla="*/ 7527870 w 9034698"/>
              <a:gd name="connsiteY307" fmla="*/ 6362241 h 6813001"/>
              <a:gd name="connsiteX308" fmla="*/ 7463475 w 9034698"/>
              <a:gd name="connsiteY308" fmla="*/ 6104663 h 6813001"/>
              <a:gd name="connsiteX309" fmla="*/ 7450596 w 9034698"/>
              <a:gd name="connsiteY309" fmla="*/ 6066027 h 6813001"/>
              <a:gd name="connsiteX310" fmla="*/ 7411960 w 9034698"/>
              <a:gd name="connsiteY310" fmla="*/ 6040269 h 6813001"/>
              <a:gd name="connsiteX311" fmla="*/ 7334686 w 9034698"/>
              <a:gd name="connsiteY311" fmla="*/ 6066027 h 6813001"/>
              <a:gd name="connsiteX312" fmla="*/ 7283171 w 9034698"/>
              <a:gd name="connsiteY312" fmla="*/ 6143300 h 6813001"/>
              <a:gd name="connsiteX313" fmla="*/ 7257413 w 9034698"/>
              <a:gd name="connsiteY313" fmla="*/ 6181937 h 6813001"/>
              <a:gd name="connsiteX314" fmla="*/ 7244534 w 9034698"/>
              <a:gd name="connsiteY314" fmla="*/ 6220573 h 6813001"/>
              <a:gd name="connsiteX315" fmla="*/ 7257413 w 9034698"/>
              <a:gd name="connsiteY315" fmla="*/ 6426635 h 6813001"/>
              <a:gd name="connsiteX316" fmla="*/ 7347565 w 9034698"/>
              <a:gd name="connsiteY316" fmla="*/ 6542545 h 6813001"/>
              <a:gd name="connsiteX317" fmla="*/ 7386202 w 9034698"/>
              <a:gd name="connsiteY317" fmla="*/ 6568303 h 6813001"/>
              <a:gd name="connsiteX318" fmla="*/ 7424839 w 9034698"/>
              <a:gd name="connsiteY318" fmla="*/ 6581182 h 6813001"/>
              <a:gd name="connsiteX319" fmla="*/ 7502112 w 9034698"/>
              <a:gd name="connsiteY319" fmla="*/ 6632697 h 6813001"/>
              <a:gd name="connsiteX320" fmla="*/ 7592264 w 9034698"/>
              <a:gd name="connsiteY320" fmla="*/ 6671334 h 6813001"/>
              <a:gd name="connsiteX321" fmla="*/ 7682416 w 9034698"/>
              <a:gd name="connsiteY321" fmla="*/ 6658455 h 6813001"/>
              <a:gd name="connsiteX322" fmla="*/ 7721053 w 9034698"/>
              <a:gd name="connsiteY322" fmla="*/ 6619818 h 6813001"/>
              <a:gd name="connsiteX323" fmla="*/ 7798326 w 9034698"/>
              <a:gd name="connsiteY323" fmla="*/ 6491029 h 6813001"/>
              <a:gd name="connsiteX324" fmla="*/ 7811205 w 9034698"/>
              <a:gd name="connsiteY324" fmla="*/ 6439514 h 6813001"/>
              <a:gd name="connsiteX325" fmla="*/ 7836962 w 9034698"/>
              <a:gd name="connsiteY325" fmla="*/ 6400877 h 6813001"/>
              <a:gd name="connsiteX326" fmla="*/ 7849841 w 9034698"/>
              <a:gd name="connsiteY326" fmla="*/ 6362241 h 6813001"/>
              <a:gd name="connsiteX327" fmla="*/ 7888478 w 9034698"/>
              <a:gd name="connsiteY327" fmla="*/ 6323604 h 6813001"/>
              <a:gd name="connsiteX328" fmla="*/ 7978630 w 9034698"/>
              <a:gd name="connsiteY328" fmla="*/ 6297846 h 6813001"/>
              <a:gd name="connsiteX329" fmla="*/ 8107419 w 9034698"/>
              <a:gd name="connsiteY329" fmla="*/ 6246331 h 6813001"/>
              <a:gd name="connsiteX330" fmla="*/ 8146055 w 9034698"/>
              <a:gd name="connsiteY330" fmla="*/ 6220573 h 6813001"/>
              <a:gd name="connsiteX331" fmla="*/ 8197571 w 9034698"/>
              <a:gd name="connsiteY331" fmla="*/ 6207694 h 6813001"/>
              <a:gd name="connsiteX332" fmla="*/ 8274844 w 9034698"/>
              <a:gd name="connsiteY332" fmla="*/ 6220573 h 6813001"/>
              <a:gd name="connsiteX333" fmla="*/ 8339239 w 9034698"/>
              <a:gd name="connsiteY333" fmla="*/ 6246331 h 6813001"/>
              <a:gd name="connsiteX334" fmla="*/ 8390754 w 9034698"/>
              <a:gd name="connsiteY334" fmla="*/ 6259210 h 6813001"/>
              <a:gd name="connsiteX335" fmla="*/ 8429391 w 9034698"/>
              <a:gd name="connsiteY335" fmla="*/ 6297846 h 6813001"/>
              <a:gd name="connsiteX336" fmla="*/ 8480906 w 9034698"/>
              <a:gd name="connsiteY336" fmla="*/ 6375120 h 6813001"/>
              <a:gd name="connsiteX337" fmla="*/ 8493785 w 9034698"/>
              <a:gd name="connsiteY337" fmla="*/ 6426635 h 6813001"/>
              <a:gd name="connsiteX338" fmla="*/ 8429391 w 9034698"/>
              <a:gd name="connsiteY338" fmla="*/ 6568303 h 6813001"/>
              <a:gd name="connsiteX339" fmla="*/ 8390754 w 9034698"/>
              <a:gd name="connsiteY339" fmla="*/ 6594060 h 6813001"/>
              <a:gd name="connsiteX340" fmla="*/ 8120298 w 9034698"/>
              <a:gd name="connsiteY340" fmla="*/ 6568303 h 6813001"/>
              <a:gd name="connsiteX341" fmla="*/ 8081661 w 9034698"/>
              <a:gd name="connsiteY341" fmla="*/ 6542545 h 6813001"/>
              <a:gd name="connsiteX342" fmla="*/ 8094540 w 9034698"/>
              <a:gd name="connsiteY342" fmla="*/ 6478151 h 6813001"/>
              <a:gd name="connsiteX343" fmla="*/ 8158934 w 9034698"/>
              <a:gd name="connsiteY343" fmla="*/ 6400877 h 6813001"/>
              <a:gd name="connsiteX344" fmla="*/ 8197571 w 9034698"/>
              <a:gd name="connsiteY344" fmla="*/ 6375120 h 6813001"/>
              <a:gd name="connsiteX345" fmla="*/ 8274844 w 9034698"/>
              <a:gd name="connsiteY345" fmla="*/ 6310725 h 6813001"/>
              <a:gd name="connsiteX346" fmla="*/ 8377875 w 9034698"/>
              <a:gd name="connsiteY346" fmla="*/ 6246331 h 6813001"/>
              <a:gd name="connsiteX347" fmla="*/ 8416512 w 9034698"/>
              <a:gd name="connsiteY347" fmla="*/ 6220573 h 6813001"/>
              <a:gd name="connsiteX348" fmla="*/ 8622574 w 9034698"/>
              <a:gd name="connsiteY348" fmla="*/ 6207694 h 6813001"/>
              <a:gd name="connsiteX349" fmla="*/ 8764241 w 9034698"/>
              <a:gd name="connsiteY349" fmla="*/ 6220573 h 6813001"/>
              <a:gd name="connsiteX350" fmla="*/ 8880151 w 9034698"/>
              <a:gd name="connsiteY350" fmla="*/ 6246331 h 6813001"/>
              <a:gd name="connsiteX351" fmla="*/ 8944546 w 9034698"/>
              <a:gd name="connsiteY351" fmla="*/ 6259210 h 6813001"/>
              <a:gd name="connsiteX352" fmla="*/ 8983182 w 9034698"/>
              <a:gd name="connsiteY352" fmla="*/ 6284968 h 6813001"/>
              <a:gd name="connsiteX353" fmla="*/ 8996061 w 9034698"/>
              <a:gd name="connsiteY353" fmla="*/ 6323604 h 6813001"/>
              <a:gd name="connsiteX354" fmla="*/ 9021819 w 9034698"/>
              <a:gd name="connsiteY354" fmla="*/ 6362241 h 6813001"/>
              <a:gd name="connsiteX355" fmla="*/ 9034698 w 9034698"/>
              <a:gd name="connsiteY355" fmla="*/ 6439514 h 6813001"/>
              <a:gd name="connsiteX356" fmla="*/ 9021819 w 9034698"/>
              <a:gd name="connsiteY356" fmla="*/ 6555424 h 6813001"/>
              <a:gd name="connsiteX357" fmla="*/ 8996061 w 9034698"/>
              <a:gd name="connsiteY357" fmla="*/ 6632697 h 6813001"/>
              <a:gd name="connsiteX358" fmla="*/ 8789999 w 9034698"/>
              <a:gd name="connsiteY358" fmla="*/ 6671334 h 6813001"/>
              <a:gd name="connsiteX359" fmla="*/ 8738484 w 9034698"/>
              <a:gd name="connsiteY359" fmla="*/ 6697091 h 6813001"/>
              <a:gd name="connsiteX360" fmla="*/ 8699847 w 9034698"/>
              <a:gd name="connsiteY360" fmla="*/ 6709970 h 6813001"/>
              <a:gd name="connsiteX361" fmla="*/ 8596816 w 9034698"/>
              <a:gd name="connsiteY361" fmla="*/ 6761486 h 6813001"/>
              <a:gd name="connsiteX362" fmla="*/ 8558179 w 9034698"/>
              <a:gd name="connsiteY362" fmla="*/ 6787244 h 6813001"/>
              <a:gd name="connsiteX363" fmla="*/ 8468027 w 9034698"/>
              <a:gd name="connsiteY363" fmla="*/ 6800122 h 6813001"/>
              <a:gd name="connsiteX364" fmla="*/ 8429391 w 9034698"/>
              <a:gd name="connsiteY364" fmla="*/ 6813001 h 6813001"/>
              <a:gd name="connsiteX365" fmla="*/ 8377875 w 9034698"/>
              <a:gd name="connsiteY365" fmla="*/ 6800122 h 6813001"/>
              <a:gd name="connsiteX366" fmla="*/ 7836962 w 9034698"/>
              <a:gd name="connsiteY366" fmla="*/ 6774365 h 6813001"/>
              <a:gd name="connsiteX367" fmla="*/ 7502112 w 9034698"/>
              <a:gd name="connsiteY367" fmla="*/ 6761486 h 6813001"/>
              <a:gd name="connsiteX368" fmla="*/ 7463475 w 9034698"/>
              <a:gd name="connsiteY368" fmla="*/ 6748607 h 6813001"/>
              <a:gd name="connsiteX369" fmla="*/ 7205898 w 9034698"/>
              <a:gd name="connsiteY369" fmla="*/ 6722849 h 6813001"/>
              <a:gd name="connsiteX370" fmla="*/ 7077109 w 9034698"/>
              <a:gd name="connsiteY370" fmla="*/ 6709970 h 6813001"/>
              <a:gd name="connsiteX371" fmla="*/ 6523317 w 9034698"/>
              <a:gd name="connsiteY371" fmla="*/ 6722849 h 6813001"/>
              <a:gd name="connsiteX372" fmla="*/ 6394529 w 9034698"/>
              <a:gd name="connsiteY372" fmla="*/ 6748607 h 6813001"/>
              <a:gd name="connsiteX373" fmla="*/ 6355892 w 9034698"/>
              <a:gd name="connsiteY373" fmla="*/ 6761486 h 6813001"/>
              <a:gd name="connsiteX374" fmla="*/ 6252861 w 9034698"/>
              <a:gd name="connsiteY374" fmla="*/ 6787244 h 6813001"/>
              <a:gd name="connsiteX375" fmla="*/ 6162709 w 9034698"/>
              <a:gd name="connsiteY375" fmla="*/ 6813001 h 6813001"/>
              <a:gd name="connsiteX376" fmla="*/ 6085436 w 9034698"/>
              <a:gd name="connsiteY376" fmla="*/ 6800122 h 6813001"/>
              <a:gd name="connsiteX377" fmla="*/ 5982405 w 9034698"/>
              <a:gd name="connsiteY377" fmla="*/ 6774365 h 6813001"/>
              <a:gd name="connsiteX378" fmla="*/ 5879374 w 9034698"/>
              <a:gd name="connsiteY378" fmla="*/ 6761486 h 6813001"/>
              <a:gd name="connsiteX379" fmla="*/ 5467250 w 9034698"/>
              <a:gd name="connsiteY379" fmla="*/ 6722849 h 6813001"/>
              <a:gd name="connsiteX380" fmla="*/ 5428613 w 9034698"/>
              <a:gd name="connsiteY380" fmla="*/ 6697091 h 6813001"/>
              <a:gd name="connsiteX381" fmla="*/ 5389977 w 9034698"/>
              <a:gd name="connsiteY381" fmla="*/ 6684213 h 6813001"/>
              <a:gd name="connsiteX382" fmla="*/ 5299824 w 9034698"/>
              <a:gd name="connsiteY382" fmla="*/ 6645576 h 6813001"/>
              <a:gd name="connsiteX383" fmla="*/ 5222551 w 9034698"/>
              <a:gd name="connsiteY383" fmla="*/ 6606939 h 6813001"/>
              <a:gd name="connsiteX384" fmla="*/ 4990731 w 9034698"/>
              <a:gd name="connsiteY384" fmla="*/ 6542545 h 6813001"/>
              <a:gd name="connsiteX385" fmla="*/ 4874822 w 9034698"/>
              <a:gd name="connsiteY385" fmla="*/ 6491029 h 6813001"/>
              <a:gd name="connsiteX386" fmla="*/ 4823306 w 9034698"/>
              <a:gd name="connsiteY386" fmla="*/ 6465272 h 6813001"/>
              <a:gd name="connsiteX387" fmla="*/ 4694517 w 9034698"/>
              <a:gd name="connsiteY387" fmla="*/ 6452393 h 6813001"/>
              <a:gd name="connsiteX388" fmla="*/ 3367993 w 9034698"/>
              <a:gd name="connsiteY388" fmla="*/ 6452393 h 6813001"/>
              <a:gd name="connsiteX389" fmla="*/ 3277841 w 9034698"/>
              <a:gd name="connsiteY389" fmla="*/ 6426635 h 6813001"/>
              <a:gd name="connsiteX390" fmla="*/ 3071779 w 9034698"/>
              <a:gd name="connsiteY390" fmla="*/ 6413756 h 6813001"/>
              <a:gd name="connsiteX391" fmla="*/ 3033143 w 9034698"/>
              <a:gd name="connsiteY391" fmla="*/ 6400877 h 6813001"/>
              <a:gd name="connsiteX392" fmla="*/ 2891475 w 9034698"/>
              <a:gd name="connsiteY392" fmla="*/ 6375120 h 6813001"/>
              <a:gd name="connsiteX393" fmla="*/ 2814202 w 9034698"/>
              <a:gd name="connsiteY393" fmla="*/ 6336483 h 6813001"/>
              <a:gd name="connsiteX394" fmla="*/ 2775565 w 9034698"/>
              <a:gd name="connsiteY394" fmla="*/ 6310725 h 6813001"/>
              <a:gd name="connsiteX395" fmla="*/ 2711171 w 9034698"/>
              <a:gd name="connsiteY395" fmla="*/ 6297846 h 6813001"/>
              <a:gd name="connsiteX396" fmla="*/ 2633898 w 9034698"/>
              <a:gd name="connsiteY396" fmla="*/ 6272089 h 6813001"/>
              <a:gd name="connsiteX397" fmla="*/ 2273289 w 9034698"/>
              <a:gd name="connsiteY397" fmla="*/ 6259210 h 6813001"/>
              <a:gd name="connsiteX398" fmla="*/ 2080106 w 9034698"/>
              <a:gd name="connsiteY398" fmla="*/ 6246331 h 6813001"/>
              <a:gd name="connsiteX399" fmla="*/ 1706619 w 9034698"/>
              <a:gd name="connsiteY399" fmla="*/ 6233452 h 6813001"/>
              <a:gd name="connsiteX400" fmla="*/ 1320253 w 9034698"/>
              <a:gd name="connsiteY400" fmla="*/ 6246331 h 6813001"/>
              <a:gd name="connsiteX401" fmla="*/ 1268737 w 9034698"/>
              <a:gd name="connsiteY401" fmla="*/ 6323604 h 6813001"/>
              <a:gd name="connsiteX402" fmla="*/ 1217222 w 9034698"/>
              <a:gd name="connsiteY402" fmla="*/ 6400877 h 6813001"/>
              <a:gd name="connsiteX403" fmla="*/ 1204343 w 9034698"/>
              <a:gd name="connsiteY403" fmla="*/ 6452393 h 6813001"/>
              <a:gd name="connsiteX404" fmla="*/ 1178585 w 9034698"/>
              <a:gd name="connsiteY404" fmla="*/ 6491029 h 6813001"/>
              <a:gd name="connsiteX405" fmla="*/ 1101312 w 9034698"/>
              <a:gd name="connsiteY405" fmla="*/ 6581182 h 6813001"/>
              <a:gd name="connsiteX406" fmla="*/ 1062675 w 9034698"/>
              <a:gd name="connsiteY406" fmla="*/ 6606939 h 6813001"/>
              <a:gd name="connsiteX407" fmla="*/ 869492 w 9034698"/>
              <a:gd name="connsiteY407" fmla="*/ 6619818 h 6813001"/>
              <a:gd name="connsiteX408" fmla="*/ 521762 w 9034698"/>
              <a:gd name="connsiteY408" fmla="*/ 6658455 h 6813001"/>
              <a:gd name="connsiteX409" fmla="*/ 6608 w 9034698"/>
              <a:gd name="connsiteY409" fmla="*/ 6645576 h 6813001"/>
              <a:gd name="connsiteX410" fmla="*/ 32365 w 9034698"/>
              <a:gd name="connsiteY410" fmla="*/ 6516787 h 6813001"/>
              <a:gd name="connsiteX411" fmla="*/ 71002 w 9034698"/>
              <a:gd name="connsiteY411" fmla="*/ 6400877 h 6813001"/>
              <a:gd name="connsiteX412" fmla="*/ 83881 w 9034698"/>
              <a:gd name="connsiteY412" fmla="*/ 6362241 h 6813001"/>
              <a:gd name="connsiteX413" fmla="*/ 161154 w 9034698"/>
              <a:gd name="connsiteY413" fmla="*/ 6284968 h 6813001"/>
              <a:gd name="connsiteX414" fmla="*/ 238427 w 9034698"/>
              <a:gd name="connsiteY414" fmla="*/ 6233452 h 6813001"/>
              <a:gd name="connsiteX415" fmla="*/ 289943 w 9034698"/>
              <a:gd name="connsiteY415" fmla="*/ 6169058 h 6813001"/>
              <a:gd name="connsiteX416" fmla="*/ 341458 w 9034698"/>
              <a:gd name="connsiteY416" fmla="*/ 6078906 h 6813001"/>
              <a:gd name="connsiteX417" fmla="*/ 380095 w 9034698"/>
              <a:gd name="connsiteY417" fmla="*/ 6040269 h 6813001"/>
              <a:gd name="connsiteX418" fmla="*/ 444489 w 9034698"/>
              <a:gd name="connsiteY418" fmla="*/ 5911480 h 6813001"/>
              <a:gd name="connsiteX419" fmla="*/ 483126 w 9034698"/>
              <a:gd name="connsiteY419" fmla="*/ 5834207 h 6813001"/>
              <a:gd name="connsiteX420" fmla="*/ 508884 w 9034698"/>
              <a:gd name="connsiteY420" fmla="*/ 5756934 h 6813001"/>
              <a:gd name="connsiteX421" fmla="*/ 521762 w 9034698"/>
              <a:gd name="connsiteY421" fmla="*/ 5718297 h 6813001"/>
              <a:gd name="connsiteX422" fmla="*/ 547520 w 9034698"/>
              <a:gd name="connsiteY422" fmla="*/ 5499356 h 6813001"/>
              <a:gd name="connsiteX423" fmla="*/ 534641 w 9034698"/>
              <a:gd name="connsiteY423" fmla="*/ 5396325 h 6813001"/>
              <a:gd name="connsiteX424" fmla="*/ 521762 w 9034698"/>
              <a:gd name="connsiteY424" fmla="*/ 5319052 h 681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</a:cxnLst>
            <a:rect l="l" t="t" r="r" b="b"/>
            <a:pathLst>
              <a:path w="9034698" h="6813001">
                <a:moveTo>
                  <a:pt x="611915" y="90229"/>
                </a:moveTo>
                <a:cubicBezTo>
                  <a:pt x="599036" y="81643"/>
                  <a:pt x="586906" y="71810"/>
                  <a:pt x="573278" y="64472"/>
                </a:cubicBezTo>
                <a:cubicBezTo>
                  <a:pt x="531018" y="41717"/>
                  <a:pt x="444489" y="77"/>
                  <a:pt x="444489" y="77"/>
                </a:cubicBezTo>
                <a:cubicBezTo>
                  <a:pt x="418731" y="4370"/>
                  <a:pt x="389888" y="0"/>
                  <a:pt x="367216" y="12956"/>
                </a:cubicBezTo>
                <a:cubicBezTo>
                  <a:pt x="355429" y="19691"/>
                  <a:pt x="357282" y="38341"/>
                  <a:pt x="354337" y="51593"/>
                </a:cubicBezTo>
                <a:cubicBezTo>
                  <a:pt x="348672" y="77084"/>
                  <a:pt x="345751" y="103108"/>
                  <a:pt x="341458" y="128866"/>
                </a:cubicBezTo>
                <a:cubicBezTo>
                  <a:pt x="346439" y="173697"/>
                  <a:pt x="349654" y="276387"/>
                  <a:pt x="380095" y="322049"/>
                </a:cubicBezTo>
                <a:cubicBezTo>
                  <a:pt x="472140" y="460116"/>
                  <a:pt x="328798" y="250576"/>
                  <a:pt x="444489" y="399322"/>
                </a:cubicBezTo>
                <a:cubicBezTo>
                  <a:pt x="444496" y="399331"/>
                  <a:pt x="508880" y="495909"/>
                  <a:pt x="521762" y="515232"/>
                </a:cubicBezTo>
                <a:lnTo>
                  <a:pt x="547520" y="553869"/>
                </a:lnTo>
                <a:cubicBezTo>
                  <a:pt x="556106" y="566748"/>
                  <a:pt x="568383" y="577822"/>
                  <a:pt x="573278" y="592506"/>
                </a:cubicBezTo>
                <a:cubicBezTo>
                  <a:pt x="581864" y="618264"/>
                  <a:pt x="586894" y="645494"/>
                  <a:pt x="599036" y="669779"/>
                </a:cubicBezTo>
                <a:cubicBezTo>
                  <a:pt x="607622" y="686951"/>
                  <a:pt x="618722" y="703081"/>
                  <a:pt x="624793" y="721294"/>
                </a:cubicBezTo>
                <a:cubicBezTo>
                  <a:pt x="635988" y="754878"/>
                  <a:pt x="650551" y="824325"/>
                  <a:pt x="650551" y="824325"/>
                </a:cubicBezTo>
                <a:cubicBezTo>
                  <a:pt x="654844" y="875841"/>
                  <a:pt x="663430" y="927178"/>
                  <a:pt x="663430" y="978872"/>
                </a:cubicBezTo>
                <a:cubicBezTo>
                  <a:pt x="663430" y="996277"/>
                  <a:pt x="655784" y="1087937"/>
                  <a:pt x="637672" y="1120539"/>
                </a:cubicBezTo>
                <a:cubicBezTo>
                  <a:pt x="599158" y="1189864"/>
                  <a:pt x="594454" y="1189516"/>
                  <a:pt x="547520" y="1236449"/>
                </a:cubicBezTo>
                <a:cubicBezTo>
                  <a:pt x="538934" y="1253621"/>
                  <a:pt x="531640" y="1271502"/>
                  <a:pt x="521762" y="1287965"/>
                </a:cubicBezTo>
                <a:cubicBezTo>
                  <a:pt x="505835" y="1314510"/>
                  <a:pt x="480037" y="1335870"/>
                  <a:pt x="470247" y="1365238"/>
                </a:cubicBezTo>
                <a:lnTo>
                  <a:pt x="444489" y="1442511"/>
                </a:lnTo>
                <a:cubicBezTo>
                  <a:pt x="440196" y="1455390"/>
                  <a:pt x="439140" y="1469852"/>
                  <a:pt x="431610" y="1481148"/>
                </a:cubicBezTo>
                <a:cubicBezTo>
                  <a:pt x="423024" y="1494027"/>
                  <a:pt x="412139" y="1505640"/>
                  <a:pt x="405853" y="1519784"/>
                </a:cubicBezTo>
                <a:cubicBezTo>
                  <a:pt x="394826" y="1544595"/>
                  <a:pt x="387897" y="1571052"/>
                  <a:pt x="380095" y="1597058"/>
                </a:cubicBezTo>
                <a:cubicBezTo>
                  <a:pt x="369181" y="1633436"/>
                  <a:pt x="361691" y="1676200"/>
                  <a:pt x="354337" y="1712968"/>
                </a:cubicBezTo>
                <a:cubicBezTo>
                  <a:pt x="358630" y="1777362"/>
                  <a:pt x="367216" y="1970688"/>
                  <a:pt x="367216" y="1906151"/>
                </a:cubicBezTo>
                <a:cubicBezTo>
                  <a:pt x="367216" y="1811608"/>
                  <a:pt x="354337" y="1717358"/>
                  <a:pt x="354337" y="1622815"/>
                </a:cubicBezTo>
                <a:cubicBezTo>
                  <a:pt x="354337" y="1438168"/>
                  <a:pt x="359366" y="1253504"/>
                  <a:pt x="367216" y="1069024"/>
                </a:cubicBezTo>
                <a:cubicBezTo>
                  <a:pt x="367969" y="1051340"/>
                  <a:pt x="372179" y="1033340"/>
                  <a:pt x="380095" y="1017508"/>
                </a:cubicBezTo>
                <a:cubicBezTo>
                  <a:pt x="393939" y="989819"/>
                  <a:pt x="431610" y="940235"/>
                  <a:pt x="431610" y="940235"/>
                </a:cubicBezTo>
                <a:cubicBezTo>
                  <a:pt x="529090" y="1005222"/>
                  <a:pt x="486994" y="969861"/>
                  <a:pt x="560399" y="1043266"/>
                </a:cubicBezTo>
                <a:cubicBezTo>
                  <a:pt x="584013" y="1114109"/>
                  <a:pt x="559088" y="1050630"/>
                  <a:pt x="599036" y="1120539"/>
                </a:cubicBezTo>
                <a:cubicBezTo>
                  <a:pt x="664395" y="1234918"/>
                  <a:pt x="587796" y="1116561"/>
                  <a:pt x="650551" y="1210691"/>
                </a:cubicBezTo>
                <a:lnTo>
                  <a:pt x="689188" y="1326601"/>
                </a:lnTo>
                <a:cubicBezTo>
                  <a:pt x="693481" y="1339480"/>
                  <a:pt x="694537" y="1353942"/>
                  <a:pt x="702067" y="1365238"/>
                </a:cubicBezTo>
                <a:lnTo>
                  <a:pt x="727824" y="1403875"/>
                </a:lnTo>
                <a:cubicBezTo>
                  <a:pt x="757698" y="1553243"/>
                  <a:pt x="763160" y="1517134"/>
                  <a:pt x="740703" y="1674331"/>
                </a:cubicBezTo>
                <a:cubicBezTo>
                  <a:pt x="738783" y="1687770"/>
                  <a:pt x="731553" y="1699915"/>
                  <a:pt x="727824" y="1712968"/>
                </a:cubicBezTo>
                <a:cubicBezTo>
                  <a:pt x="724238" y="1725518"/>
                  <a:pt x="710891" y="1787678"/>
                  <a:pt x="702067" y="1803120"/>
                </a:cubicBezTo>
                <a:cubicBezTo>
                  <a:pt x="637447" y="1916204"/>
                  <a:pt x="686022" y="1783696"/>
                  <a:pt x="611915" y="1931908"/>
                </a:cubicBezTo>
                <a:lnTo>
                  <a:pt x="560399" y="2034939"/>
                </a:lnTo>
                <a:cubicBezTo>
                  <a:pt x="551813" y="2052111"/>
                  <a:pt x="548217" y="2072879"/>
                  <a:pt x="534641" y="2086455"/>
                </a:cubicBezTo>
                <a:cubicBezTo>
                  <a:pt x="521762" y="2099334"/>
                  <a:pt x="507187" y="2110714"/>
                  <a:pt x="496005" y="2125091"/>
                </a:cubicBezTo>
                <a:cubicBezTo>
                  <a:pt x="476999" y="2149527"/>
                  <a:pt x="461661" y="2176607"/>
                  <a:pt x="444489" y="2202365"/>
                </a:cubicBezTo>
                <a:cubicBezTo>
                  <a:pt x="435903" y="2215244"/>
                  <a:pt x="425653" y="2227157"/>
                  <a:pt x="418731" y="2241001"/>
                </a:cubicBezTo>
                <a:cubicBezTo>
                  <a:pt x="386052" y="2306361"/>
                  <a:pt x="403624" y="2276543"/>
                  <a:pt x="367216" y="2331153"/>
                </a:cubicBezTo>
                <a:cubicBezTo>
                  <a:pt x="334551" y="2494477"/>
                  <a:pt x="378324" y="2318114"/>
                  <a:pt x="328579" y="2434184"/>
                </a:cubicBezTo>
                <a:cubicBezTo>
                  <a:pt x="321606" y="2450453"/>
                  <a:pt x="320563" y="2468681"/>
                  <a:pt x="315700" y="2485700"/>
                </a:cubicBezTo>
                <a:cubicBezTo>
                  <a:pt x="278746" y="2615044"/>
                  <a:pt x="330208" y="2414794"/>
                  <a:pt x="289943" y="2575852"/>
                </a:cubicBezTo>
                <a:cubicBezTo>
                  <a:pt x="293824" y="2614657"/>
                  <a:pt x="282671" y="2706551"/>
                  <a:pt x="328579" y="2743277"/>
                </a:cubicBezTo>
                <a:cubicBezTo>
                  <a:pt x="339180" y="2751758"/>
                  <a:pt x="354337" y="2751863"/>
                  <a:pt x="367216" y="2756156"/>
                </a:cubicBezTo>
                <a:cubicBezTo>
                  <a:pt x="399784" y="2788724"/>
                  <a:pt x="457920" y="2839575"/>
                  <a:pt x="483126" y="2884945"/>
                </a:cubicBezTo>
                <a:cubicBezTo>
                  <a:pt x="494353" y="2905154"/>
                  <a:pt x="500984" y="2927613"/>
                  <a:pt x="508884" y="2949339"/>
                </a:cubicBezTo>
                <a:cubicBezTo>
                  <a:pt x="518163" y="2974856"/>
                  <a:pt x="534641" y="3026613"/>
                  <a:pt x="534641" y="3026613"/>
                </a:cubicBezTo>
                <a:cubicBezTo>
                  <a:pt x="502269" y="3123725"/>
                  <a:pt x="545936" y="3004022"/>
                  <a:pt x="496005" y="3103886"/>
                </a:cubicBezTo>
                <a:cubicBezTo>
                  <a:pt x="489934" y="3116028"/>
                  <a:pt x="491607" y="3131922"/>
                  <a:pt x="483126" y="3142522"/>
                </a:cubicBezTo>
                <a:cubicBezTo>
                  <a:pt x="473456" y="3154609"/>
                  <a:pt x="457368" y="3159694"/>
                  <a:pt x="444489" y="3168280"/>
                </a:cubicBezTo>
                <a:cubicBezTo>
                  <a:pt x="431610" y="3163987"/>
                  <a:pt x="415452" y="3165000"/>
                  <a:pt x="405853" y="3155401"/>
                </a:cubicBezTo>
                <a:cubicBezTo>
                  <a:pt x="396254" y="3145802"/>
                  <a:pt x="399045" y="3128907"/>
                  <a:pt x="392974" y="3116765"/>
                </a:cubicBezTo>
                <a:cubicBezTo>
                  <a:pt x="343043" y="3016904"/>
                  <a:pt x="386708" y="3136603"/>
                  <a:pt x="354337" y="3039491"/>
                </a:cubicBezTo>
                <a:cubicBezTo>
                  <a:pt x="358630" y="3005147"/>
                  <a:pt x="359964" y="2970303"/>
                  <a:pt x="367216" y="2936460"/>
                </a:cubicBezTo>
                <a:cubicBezTo>
                  <a:pt x="372905" y="2909912"/>
                  <a:pt x="384388" y="2884945"/>
                  <a:pt x="392974" y="2859187"/>
                </a:cubicBezTo>
                <a:cubicBezTo>
                  <a:pt x="397267" y="2846308"/>
                  <a:pt x="399782" y="2832693"/>
                  <a:pt x="405853" y="2820551"/>
                </a:cubicBezTo>
                <a:cubicBezTo>
                  <a:pt x="414439" y="2803379"/>
                  <a:pt x="424047" y="2786681"/>
                  <a:pt x="431610" y="2769035"/>
                </a:cubicBezTo>
                <a:cubicBezTo>
                  <a:pt x="436958" y="2756557"/>
                  <a:pt x="439141" y="2742876"/>
                  <a:pt x="444489" y="2730398"/>
                </a:cubicBezTo>
                <a:cubicBezTo>
                  <a:pt x="452052" y="2712752"/>
                  <a:pt x="460722" y="2695552"/>
                  <a:pt x="470247" y="2678883"/>
                </a:cubicBezTo>
                <a:cubicBezTo>
                  <a:pt x="477927" y="2665444"/>
                  <a:pt x="489719" y="2654391"/>
                  <a:pt x="496005" y="2640246"/>
                </a:cubicBezTo>
                <a:cubicBezTo>
                  <a:pt x="507032" y="2615435"/>
                  <a:pt x="513176" y="2588731"/>
                  <a:pt x="521762" y="2562973"/>
                </a:cubicBezTo>
                <a:cubicBezTo>
                  <a:pt x="526055" y="2550094"/>
                  <a:pt x="527111" y="2535632"/>
                  <a:pt x="534641" y="2524337"/>
                </a:cubicBezTo>
                <a:lnTo>
                  <a:pt x="560399" y="2485700"/>
                </a:lnTo>
                <a:cubicBezTo>
                  <a:pt x="564692" y="2468528"/>
                  <a:pt x="568192" y="2451138"/>
                  <a:pt x="573278" y="2434184"/>
                </a:cubicBezTo>
                <a:cubicBezTo>
                  <a:pt x="581080" y="2408178"/>
                  <a:pt x="599036" y="2356911"/>
                  <a:pt x="599036" y="2356911"/>
                </a:cubicBezTo>
                <a:cubicBezTo>
                  <a:pt x="603329" y="2326860"/>
                  <a:pt x="605962" y="2296525"/>
                  <a:pt x="611915" y="2266759"/>
                </a:cubicBezTo>
                <a:cubicBezTo>
                  <a:pt x="614577" y="2253447"/>
                  <a:pt x="624793" y="2241698"/>
                  <a:pt x="624793" y="2228122"/>
                </a:cubicBezTo>
                <a:cubicBezTo>
                  <a:pt x="624793" y="2172303"/>
                  <a:pt x="610309" y="2137183"/>
                  <a:pt x="599036" y="2086455"/>
                </a:cubicBezTo>
                <a:cubicBezTo>
                  <a:pt x="594495" y="2066023"/>
                  <a:pt x="576132" y="1955276"/>
                  <a:pt x="560399" y="1944787"/>
                </a:cubicBezTo>
                <a:lnTo>
                  <a:pt x="521762" y="1919029"/>
                </a:lnTo>
                <a:cubicBezTo>
                  <a:pt x="475690" y="1928244"/>
                  <a:pt x="451893" y="1924503"/>
                  <a:pt x="418731" y="1957666"/>
                </a:cubicBezTo>
                <a:cubicBezTo>
                  <a:pt x="387796" y="1988602"/>
                  <a:pt x="395806" y="1998280"/>
                  <a:pt x="380095" y="2034939"/>
                </a:cubicBezTo>
                <a:cubicBezTo>
                  <a:pt x="372532" y="2052586"/>
                  <a:pt x="361078" y="2068479"/>
                  <a:pt x="354337" y="2086455"/>
                </a:cubicBezTo>
                <a:cubicBezTo>
                  <a:pt x="346542" y="2107243"/>
                  <a:pt x="332076" y="2184878"/>
                  <a:pt x="328579" y="2202365"/>
                </a:cubicBezTo>
                <a:cubicBezTo>
                  <a:pt x="332872" y="2335447"/>
                  <a:pt x="330697" y="2468895"/>
                  <a:pt x="341458" y="2601610"/>
                </a:cubicBezTo>
                <a:cubicBezTo>
                  <a:pt x="343652" y="2628672"/>
                  <a:pt x="358630" y="2653125"/>
                  <a:pt x="367216" y="2678883"/>
                </a:cubicBezTo>
                <a:cubicBezTo>
                  <a:pt x="367217" y="2678885"/>
                  <a:pt x="392973" y="2756153"/>
                  <a:pt x="392974" y="2756156"/>
                </a:cubicBezTo>
                <a:lnTo>
                  <a:pt x="444489" y="2859187"/>
                </a:lnTo>
                <a:cubicBezTo>
                  <a:pt x="448782" y="2876359"/>
                  <a:pt x="450395" y="2894434"/>
                  <a:pt x="457368" y="2910703"/>
                </a:cubicBezTo>
                <a:cubicBezTo>
                  <a:pt x="463465" y="2924930"/>
                  <a:pt x="478678" y="2934513"/>
                  <a:pt x="483126" y="2949339"/>
                </a:cubicBezTo>
                <a:cubicBezTo>
                  <a:pt x="516170" y="3059484"/>
                  <a:pt x="471804" y="3016851"/>
                  <a:pt x="521762" y="3116765"/>
                </a:cubicBezTo>
                <a:cubicBezTo>
                  <a:pt x="530348" y="3133937"/>
                  <a:pt x="540390" y="3150455"/>
                  <a:pt x="547520" y="3168280"/>
                </a:cubicBezTo>
                <a:cubicBezTo>
                  <a:pt x="557604" y="3193489"/>
                  <a:pt x="573278" y="3245553"/>
                  <a:pt x="573278" y="3245553"/>
                </a:cubicBezTo>
                <a:cubicBezTo>
                  <a:pt x="594654" y="3395184"/>
                  <a:pt x="594082" y="3349085"/>
                  <a:pt x="573278" y="3567525"/>
                </a:cubicBezTo>
                <a:cubicBezTo>
                  <a:pt x="571991" y="3581040"/>
                  <a:pt x="568880" y="3595561"/>
                  <a:pt x="560399" y="3606162"/>
                </a:cubicBezTo>
                <a:cubicBezTo>
                  <a:pt x="548263" y="3621332"/>
                  <a:pt x="482924" y="3651338"/>
                  <a:pt x="470247" y="3657677"/>
                </a:cubicBezTo>
                <a:cubicBezTo>
                  <a:pt x="465954" y="3670556"/>
                  <a:pt x="463439" y="3684172"/>
                  <a:pt x="457368" y="3696314"/>
                </a:cubicBezTo>
                <a:cubicBezTo>
                  <a:pt x="450446" y="3710159"/>
                  <a:pt x="439290" y="3721512"/>
                  <a:pt x="431610" y="3734951"/>
                </a:cubicBezTo>
                <a:cubicBezTo>
                  <a:pt x="422085" y="3751620"/>
                  <a:pt x="415378" y="3769797"/>
                  <a:pt x="405853" y="3786466"/>
                </a:cubicBezTo>
                <a:cubicBezTo>
                  <a:pt x="398173" y="3799905"/>
                  <a:pt x="387775" y="3811664"/>
                  <a:pt x="380095" y="3825103"/>
                </a:cubicBezTo>
                <a:cubicBezTo>
                  <a:pt x="331277" y="3910534"/>
                  <a:pt x="372421" y="3843008"/>
                  <a:pt x="341458" y="3915255"/>
                </a:cubicBezTo>
                <a:cubicBezTo>
                  <a:pt x="333895" y="3932901"/>
                  <a:pt x="322830" y="3948945"/>
                  <a:pt x="315700" y="3966770"/>
                </a:cubicBezTo>
                <a:cubicBezTo>
                  <a:pt x="305616" y="3991979"/>
                  <a:pt x="295268" y="4017420"/>
                  <a:pt x="289943" y="4044044"/>
                </a:cubicBezTo>
                <a:lnTo>
                  <a:pt x="264185" y="4172832"/>
                </a:lnTo>
                <a:cubicBezTo>
                  <a:pt x="274038" y="4212244"/>
                  <a:pt x="273174" y="4233336"/>
                  <a:pt x="302822" y="4262984"/>
                </a:cubicBezTo>
                <a:cubicBezTo>
                  <a:pt x="313767" y="4273929"/>
                  <a:pt x="328579" y="4280156"/>
                  <a:pt x="341458" y="4288742"/>
                </a:cubicBezTo>
                <a:cubicBezTo>
                  <a:pt x="405415" y="4384677"/>
                  <a:pt x="323211" y="4266844"/>
                  <a:pt x="405853" y="4366015"/>
                </a:cubicBezTo>
                <a:cubicBezTo>
                  <a:pt x="415762" y="4377906"/>
                  <a:pt x="424688" y="4390808"/>
                  <a:pt x="431610" y="4404652"/>
                </a:cubicBezTo>
                <a:cubicBezTo>
                  <a:pt x="437681" y="4416795"/>
                  <a:pt x="436008" y="4432688"/>
                  <a:pt x="444489" y="4443289"/>
                </a:cubicBezTo>
                <a:cubicBezTo>
                  <a:pt x="454158" y="4455376"/>
                  <a:pt x="470247" y="4460460"/>
                  <a:pt x="483126" y="4469046"/>
                </a:cubicBezTo>
                <a:cubicBezTo>
                  <a:pt x="502160" y="4526149"/>
                  <a:pt x="510750" y="4556959"/>
                  <a:pt x="534641" y="4610714"/>
                </a:cubicBezTo>
                <a:cubicBezTo>
                  <a:pt x="542438" y="4628258"/>
                  <a:pt x="552836" y="4644583"/>
                  <a:pt x="560399" y="4662229"/>
                </a:cubicBezTo>
                <a:cubicBezTo>
                  <a:pt x="565747" y="4674707"/>
                  <a:pt x="569548" y="4687813"/>
                  <a:pt x="573278" y="4700866"/>
                </a:cubicBezTo>
                <a:cubicBezTo>
                  <a:pt x="588648" y="4754660"/>
                  <a:pt x="588916" y="4768935"/>
                  <a:pt x="599036" y="4829655"/>
                </a:cubicBezTo>
                <a:cubicBezTo>
                  <a:pt x="588879" y="4880439"/>
                  <a:pt x="596398" y="4904755"/>
                  <a:pt x="547520" y="4932686"/>
                </a:cubicBezTo>
                <a:cubicBezTo>
                  <a:pt x="532152" y="4941468"/>
                  <a:pt x="513177" y="4941272"/>
                  <a:pt x="496005" y="4945565"/>
                </a:cubicBezTo>
                <a:cubicBezTo>
                  <a:pt x="487064" y="4954506"/>
                  <a:pt x="445357" y="5007730"/>
                  <a:pt x="418731" y="4997080"/>
                </a:cubicBezTo>
                <a:cubicBezTo>
                  <a:pt x="404360" y="4991332"/>
                  <a:pt x="401560" y="4971323"/>
                  <a:pt x="392974" y="4958444"/>
                </a:cubicBezTo>
                <a:cubicBezTo>
                  <a:pt x="394531" y="4949099"/>
                  <a:pt x="404641" y="4863668"/>
                  <a:pt x="418731" y="4842534"/>
                </a:cubicBezTo>
                <a:cubicBezTo>
                  <a:pt x="428834" y="4827379"/>
                  <a:pt x="444489" y="4816776"/>
                  <a:pt x="457368" y="4803897"/>
                </a:cubicBezTo>
                <a:cubicBezTo>
                  <a:pt x="481999" y="4730003"/>
                  <a:pt x="452608" y="4798979"/>
                  <a:pt x="508884" y="4726624"/>
                </a:cubicBezTo>
                <a:cubicBezTo>
                  <a:pt x="527890" y="4702188"/>
                  <a:pt x="560399" y="4649351"/>
                  <a:pt x="560399" y="4649351"/>
                </a:cubicBezTo>
                <a:cubicBezTo>
                  <a:pt x="568985" y="4662230"/>
                  <a:pt x="576248" y="4676096"/>
                  <a:pt x="586157" y="4687987"/>
                </a:cubicBezTo>
                <a:cubicBezTo>
                  <a:pt x="597817" y="4701979"/>
                  <a:pt x="614690" y="4711469"/>
                  <a:pt x="624793" y="4726624"/>
                </a:cubicBezTo>
                <a:cubicBezTo>
                  <a:pt x="632323" y="4737919"/>
                  <a:pt x="630477" y="4753748"/>
                  <a:pt x="637672" y="4765260"/>
                </a:cubicBezTo>
                <a:cubicBezTo>
                  <a:pt x="652241" y="4788570"/>
                  <a:pt x="672016" y="4808190"/>
                  <a:pt x="689188" y="4829655"/>
                </a:cubicBezTo>
                <a:cubicBezTo>
                  <a:pt x="723204" y="4931701"/>
                  <a:pt x="710483" y="4880146"/>
                  <a:pt x="727824" y="4984201"/>
                </a:cubicBezTo>
                <a:cubicBezTo>
                  <a:pt x="723531" y="5040010"/>
                  <a:pt x="730323" y="5097807"/>
                  <a:pt x="714946" y="5151627"/>
                </a:cubicBezTo>
                <a:cubicBezTo>
                  <a:pt x="711217" y="5164680"/>
                  <a:pt x="689020" y="5159739"/>
                  <a:pt x="676309" y="5164506"/>
                </a:cubicBezTo>
                <a:cubicBezTo>
                  <a:pt x="654663" y="5172623"/>
                  <a:pt x="632270" y="5179303"/>
                  <a:pt x="611915" y="5190263"/>
                </a:cubicBezTo>
                <a:cubicBezTo>
                  <a:pt x="574185" y="5210579"/>
                  <a:pt x="512609" y="5252175"/>
                  <a:pt x="470247" y="5280415"/>
                </a:cubicBezTo>
                <a:cubicBezTo>
                  <a:pt x="465954" y="5293294"/>
                  <a:pt x="461098" y="5305999"/>
                  <a:pt x="457368" y="5319052"/>
                </a:cubicBezTo>
                <a:cubicBezTo>
                  <a:pt x="452505" y="5336071"/>
                  <a:pt x="453271" y="5355200"/>
                  <a:pt x="444489" y="5370568"/>
                </a:cubicBezTo>
                <a:cubicBezTo>
                  <a:pt x="435453" y="5386382"/>
                  <a:pt x="418732" y="5396325"/>
                  <a:pt x="405853" y="5409204"/>
                </a:cubicBezTo>
                <a:cubicBezTo>
                  <a:pt x="378251" y="5574814"/>
                  <a:pt x="412342" y="5404214"/>
                  <a:pt x="367216" y="5550872"/>
                </a:cubicBezTo>
                <a:cubicBezTo>
                  <a:pt x="343877" y="5626724"/>
                  <a:pt x="340822" y="5657719"/>
                  <a:pt x="328579" y="5731176"/>
                </a:cubicBezTo>
                <a:cubicBezTo>
                  <a:pt x="334863" y="5768882"/>
                  <a:pt x="332391" y="5819226"/>
                  <a:pt x="367216" y="5847086"/>
                </a:cubicBezTo>
                <a:cubicBezTo>
                  <a:pt x="377817" y="5855567"/>
                  <a:pt x="392974" y="5855672"/>
                  <a:pt x="405853" y="5859965"/>
                </a:cubicBezTo>
                <a:cubicBezTo>
                  <a:pt x="423025" y="5872844"/>
                  <a:pt x="439784" y="5886292"/>
                  <a:pt x="457368" y="5898601"/>
                </a:cubicBezTo>
                <a:cubicBezTo>
                  <a:pt x="514802" y="5938805"/>
                  <a:pt x="533339" y="5940827"/>
                  <a:pt x="573278" y="5988753"/>
                </a:cubicBezTo>
                <a:cubicBezTo>
                  <a:pt x="619413" y="6044114"/>
                  <a:pt x="582874" y="6007945"/>
                  <a:pt x="611915" y="6066027"/>
                </a:cubicBezTo>
                <a:cubicBezTo>
                  <a:pt x="618837" y="6079871"/>
                  <a:pt x="629086" y="6091784"/>
                  <a:pt x="637672" y="6104663"/>
                </a:cubicBezTo>
                <a:cubicBezTo>
                  <a:pt x="641965" y="6143300"/>
                  <a:pt x="653779" y="6181833"/>
                  <a:pt x="650551" y="6220573"/>
                </a:cubicBezTo>
                <a:cubicBezTo>
                  <a:pt x="649266" y="6235998"/>
                  <a:pt x="634702" y="6247319"/>
                  <a:pt x="624793" y="6259210"/>
                </a:cubicBezTo>
                <a:cubicBezTo>
                  <a:pt x="587689" y="6303735"/>
                  <a:pt x="595138" y="6294852"/>
                  <a:pt x="547520" y="6310725"/>
                </a:cubicBezTo>
                <a:cubicBezTo>
                  <a:pt x="534641" y="6323604"/>
                  <a:pt x="517729" y="6333441"/>
                  <a:pt x="508884" y="6349362"/>
                </a:cubicBezTo>
                <a:cubicBezTo>
                  <a:pt x="495698" y="6373096"/>
                  <a:pt x="483126" y="6426635"/>
                  <a:pt x="483126" y="6426635"/>
                </a:cubicBezTo>
                <a:cubicBezTo>
                  <a:pt x="487419" y="6439514"/>
                  <a:pt x="487524" y="6454671"/>
                  <a:pt x="496005" y="6465272"/>
                </a:cubicBezTo>
                <a:cubicBezTo>
                  <a:pt x="505674" y="6477358"/>
                  <a:pt x="522046" y="6482033"/>
                  <a:pt x="534641" y="6491029"/>
                </a:cubicBezTo>
                <a:cubicBezTo>
                  <a:pt x="552108" y="6503505"/>
                  <a:pt x="567520" y="6519016"/>
                  <a:pt x="586157" y="6529666"/>
                </a:cubicBezTo>
                <a:cubicBezTo>
                  <a:pt x="597944" y="6536401"/>
                  <a:pt x="611740" y="6538816"/>
                  <a:pt x="624793" y="6542545"/>
                </a:cubicBezTo>
                <a:cubicBezTo>
                  <a:pt x="738002" y="6574891"/>
                  <a:pt x="622302" y="6537422"/>
                  <a:pt x="714946" y="6568303"/>
                </a:cubicBezTo>
                <a:cubicBezTo>
                  <a:pt x="753582" y="6564010"/>
                  <a:pt x="793976" y="6567717"/>
                  <a:pt x="830855" y="6555424"/>
                </a:cubicBezTo>
                <a:cubicBezTo>
                  <a:pt x="860224" y="6545634"/>
                  <a:pt x="879386" y="6515405"/>
                  <a:pt x="908129" y="6503908"/>
                </a:cubicBezTo>
                <a:cubicBezTo>
                  <a:pt x="929594" y="6495322"/>
                  <a:pt x="951397" y="6487540"/>
                  <a:pt x="972523" y="6478151"/>
                </a:cubicBezTo>
                <a:cubicBezTo>
                  <a:pt x="990067" y="6470354"/>
                  <a:pt x="1006317" y="6459777"/>
                  <a:pt x="1024039" y="6452393"/>
                </a:cubicBezTo>
                <a:cubicBezTo>
                  <a:pt x="1057897" y="6438286"/>
                  <a:pt x="1092599" y="6426291"/>
                  <a:pt x="1127070" y="6413756"/>
                </a:cubicBezTo>
                <a:cubicBezTo>
                  <a:pt x="1139828" y="6409117"/>
                  <a:pt x="1152536" y="6404170"/>
                  <a:pt x="1165706" y="6400877"/>
                </a:cubicBezTo>
                <a:cubicBezTo>
                  <a:pt x="1186942" y="6395568"/>
                  <a:pt x="1208771" y="6392920"/>
                  <a:pt x="1230100" y="6387998"/>
                </a:cubicBezTo>
                <a:cubicBezTo>
                  <a:pt x="1264594" y="6380038"/>
                  <a:pt x="1299547" y="6373436"/>
                  <a:pt x="1333131" y="6362241"/>
                </a:cubicBezTo>
                <a:cubicBezTo>
                  <a:pt x="1346010" y="6357948"/>
                  <a:pt x="1358329" y="6351282"/>
                  <a:pt x="1371768" y="6349362"/>
                </a:cubicBezTo>
                <a:cubicBezTo>
                  <a:pt x="1418709" y="6342656"/>
                  <a:pt x="1466213" y="6340776"/>
                  <a:pt x="1513436" y="6336483"/>
                </a:cubicBezTo>
                <a:cubicBezTo>
                  <a:pt x="1564365" y="6340727"/>
                  <a:pt x="1670407" y="6343650"/>
                  <a:pt x="1732377" y="6362241"/>
                </a:cubicBezTo>
                <a:cubicBezTo>
                  <a:pt x="1849862" y="6397486"/>
                  <a:pt x="1746807" y="6375701"/>
                  <a:pt x="1848286" y="6413756"/>
                </a:cubicBezTo>
                <a:cubicBezTo>
                  <a:pt x="1968170" y="6458713"/>
                  <a:pt x="1818543" y="6381934"/>
                  <a:pt x="1977075" y="6452393"/>
                </a:cubicBezTo>
                <a:cubicBezTo>
                  <a:pt x="2061862" y="6490076"/>
                  <a:pt x="1964440" y="6469646"/>
                  <a:pt x="2067227" y="6503908"/>
                </a:cubicBezTo>
                <a:cubicBezTo>
                  <a:pt x="2087994" y="6510830"/>
                  <a:pt x="2110157" y="6512494"/>
                  <a:pt x="2131622" y="6516787"/>
                </a:cubicBezTo>
                <a:cubicBezTo>
                  <a:pt x="2161673" y="6529666"/>
                  <a:pt x="2192010" y="6541895"/>
                  <a:pt x="2221774" y="6555424"/>
                </a:cubicBezTo>
                <a:cubicBezTo>
                  <a:pt x="2239252" y="6563369"/>
                  <a:pt x="2255643" y="6573619"/>
                  <a:pt x="2273289" y="6581182"/>
                </a:cubicBezTo>
                <a:cubicBezTo>
                  <a:pt x="2285767" y="6586530"/>
                  <a:pt x="2299784" y="6587989"/>
                  <a:pt x="2311926" y="6594060"/>
                </a:cubicBezTo>
                <a:cubicBezTo>
                  <a:pt x="2334315" y="6605255"/>
                  <a:pt x="2355093" y="6619430"/>
                  <a:pt x="2376320" y="6632697"/>
                </a:cubicBezTo>
                <a:cubicBezTo>
                  <a:pt x="2389446" y="6640901"/>
                  <a:pt x="2401113" y="6651533"/>
                  <a:pt x="2414957" y="6658455"/>
                </a:cubicBezTo>
                <a:cubicBezTo>
                  <a:pt x="2435635" y="6668794"/>
                  <a:pt x="2458225" y="6674824"/>
                  <a:pt x="2479351" y="6684213"/>
                </a:cubicBezTo>
                <a:cubicBezTo>
                  <a:pt x="2546663" y="6714129"/>
                  <a:pt x="2518920" y="6710281"/>
                  <a:pt x="2595261" y="6735728"/>
                </a:cubicBezTo>
                <a:cubicBezTo>
                  <a:pt x="2624910" y="6745611"/>
                  <a:pt x="2655362" y="6752900"/>
                  <a:pt x="2685413" y="6761486"/>
                </a:cubicBezTo>
                <a:cubicBezTo>
                  <a:pt x="2854314" y="6751551"/>
                  <a:pt x="2863650" y="6770040"/>
                  <a:pt x="2981627" y="6722849"/>
                </a:cubicBezTo>
                <a:cubicBezTo>
                  <a:pt x="2999453" y="6715719"/>
                  <a:pt x="3015317" y="6704221"/>
                  <a:pt x="3033143" y="6697091"/>
                </a:cubicBezTo>
                <a:cubicBezTo>
                  <a:pt x="3058352" y="6687008"/>
                  <a:pt x="3110416" y="6671334"/>
                  <a:pt x="3110416" y="6671334"/>
                </a:cubicBezTo>
                <a:cubicBezTo>
                  <a:pt x="3123295" y="6658455"/>
                  <a:pt x="3134232" y="6643284"/>
                  <a:pt x="3149053" y="6632697"/>
                </a:cubicBezTo>
                <a:cubicBezTo>
                  <a:pt x="3164675" y="6621538"/>
                  <a:pt x="3185819" y="6619230"/>
                  <a:pt x="3200568" y="6606939"/>
                </a:cubicBezTo>
                <a:cubicBezTo>
                  <a:pt x="3212459" y="6597030"/>
                  <a:pt x="3215381" y="6579248"/>
                  <a:pt x="3226326" y="6568303"/>
                </a:cubicBezTo>
                <a:cubicBezTo>
                  <a:pt x="3237271" y="6557358"/>
                  <a:pt x="3252367" y="6551542"/>
                  <a:pt x="3264962" y="6542545"/>
                </a:cubicBezTo>
                <a:cubicBezTo>
                  <a:pt x="3282429" y="6530069"/>
                  <a:pt x="3298276" y="6515284"/>
                  <a:pt x="3316478" y="6503908"/>
                </a:cubicBezTo>
                <a:cubicBezTo>
                  <a:pt x="3344642" y="6486306"/>
                  <a:pt x="3417149" y="6455517"/>
                  <a:pt x="3445267" y="6452393"/>
                </a:cubicBezTo>
                <a:lnTo>
                  <a:pt x="3561177" y="6439514"/>
                </a:lnTo>
                <a:cubicBezTo>
                  <a:pt x="3649180" y="6417513"/>
                  <a:pt x="3620551" y="6421866"/>
                  <a:pt x="3754360" y="6413756"/>
                </a:cubicBezTo>
                <a:cubicBezTo>
                  <a:pt x="3848729" y="6408037"/>
                  <a:pt x="3943290" y="6405980"/>
                  <a:pt x="4037695" y="6400877"/>
                </a:cubicBezTo>
                <a:cubicBezTo>
                  <a:pt x="4102138" y="6397394"/>
                  <a:pt x="4166564" y="6393357"/>
                  <a:pt x="4230878" y="6387998"/>
                </a:cubicBezTo>
                <a:cubicBezTo>
                  <a:pt x="4308805" y="6381504"/>
                  <a:pt x="4361523" y="6373015"/>
                  <a:pt x="4436940" y="6362241"/>
                </a:cubicBezTo>
                <a:cubicBezTo>
                  <a:pt x="4514213" y="6366534"/>
                  <a:pt x="4591716" y="6367783"/>
                  <a:pt x="4668760" y="6375120"/>
                </a:cubicBezTo>
                <a:cubicBezTo>
                  <a:pt x="4694651" y="6377586"/>
                  <a:pt x="4739038" y="6405238"/>
                  <a:pt x="4758912" y="6413756"/>
                </a:cubicBezTo>
                <a:cubicBezTo>
                  <a:pt x="4889387" y="6469674"/>
                  <a:pt x="4851185" y="6457969"/>
                  <a:pt x="4952095" y="6478151"/>
                </a:cubicBezTo>
                <a:cubicBezTo>
                  <a:pt x="4956388" y="6465272"/>
                  <a:pt x="4964974" y="6453090"/>
                  <a:pt x="4964974" y="6439514"/>
                </a:cubicBezTo>
                <a:cubicBezTo>
                  <a:pt x="4964974" y="6425374"/>
                  <a:pt x="4959367" y="6320233"/>
                  <a:pt x="4939216" y="6284968"/>
                </a:cubicBezTo>
                <a:cubicBezTo>
                  <a:pt x="4928566" y="6266331"/>
                  <a:pt x="4914548" y="6249750"/>
                  <a:pt x="4900579" y="6233452"/>
                </a:cubicBezTo>
                <a:cubicBezTo>
                  <a:pt x="4884753" y="6214988"/>
                  <a:pt x="4848412" y="6178472"/>
                  <a:pt x="4823306" y="6169058"/>
                </a:cubicBezTo>
                <a:cubicBezTo>
                  <a:pt x="4802810" y="6161372"/>
                  <a:pt x="4779879" y="6162469"/>
                  <a:pt x="4758912" y="6156179"/>
                </a:cubicBezTo>
                <a:cubicBezTo>
                  <a:pt x="4736768" y="6149536"/>
                  <a:pt x="4716164" y="6138539"/>
                  <a:pt x="4694517" y="6130421"/>
                </a:cubicBezTo>
                <a:cubicBezTo>
                  <a:pt x="4681806" y="6125654"/>
                  <a:pt x="4668760" y="6121835"/>
                  <a:pt x="4655881" y="6117542"/>
                </a:cubicBezTo>
                <a:cubicBezTo>
                  <a:pt x="4617244" y="6121835"/>
                  <a:pt x="4578393" y="6124510"/>
                  <a:pt x="4539971" y="6130421"/>
                </a:cubicBezTo>
                <a:cubicBezTo>
                  <a:pt x="4497967" y="6136883"/>
                  <a:pt x="4443356" y="6157188"/>
                  <a:pt x="4411182" y="6181937"/>
                </a:cubicBezTo>
                <a:cubicBezTo>
                  <a:pt x="4377497" y="6207849"/>
                  <a:pt x="4321030" y="6272089"/>
                  <a:pt x="4321030" y="6272089"/>
                </a:cubicBezTo>
                <a:cubicBezTo>
                  <a:pt x="4289963" y="6396356"/>
                  <a:pt x="4302215" y="6340407"/>
                  <a:pt x="4282393" y="6439514"/>
                </a:cubicBezTo>
                <a:cubicBezTo>
                  <a:pt x="4283602" y="6449183"/>
                  <a:pt x="4293969" y="6565695"/>
                  <a:pt x="4308151" y="6594060"/>
                </a:cubicBezTo>
                <a:cubicBezTo>
                  <a:pt x="4317751" y="6613259"/>
                  <a:pt x="4331610" y="6630398"/>
                  <a:pt x="4346788" y="6645576"/>
                </a:cubicBezTo>
                <a:cubicBezTo>
                  <a:pt x="4357733" y="6656521"/>
                  <a:pt x="4370931" y="6665899"/>
                  <a:pt x="4385424" y="6671334"/>
                </a:cubicBezTo>
                <a:cubicBezTo>
                  <a:pt x="4405920" y="6679020"/>
                  <a:pt x="4428852" y="6677923"/>
                  <a:pt x="4449819" y="6684213"/>
                </a:cubicBezTo>
                <a:cubicBezTo>
                  <a:pt x="4471962" y="6690856"/>
                  <a:pt x="4492748" y="6701384"/>
                  <a:pt x="4514213" y="6709970"/>
                </a:cubicBezTo>
                <a:cubicBezTo>
                  <a:pt x="4591486" y="6705677"/>
                  <a:pt x="4669350" y="6707548"/>
                  <a:pt x="4746033" y="6697091"/>
                </a:cubicBezTo>
                <a:cubicBezTo>
                  <a:pt x="4801938" y="6689468"/>
                  <a:pt x="4795263" y="6659978"/>
                  <a:pt x="4836185" y="6632697"/>
                </a:cubicBezTo>
                <a:cubicBezTo>
                  <a:pt x="4847481" y="6625167"/>
                  <a:pt x="4861943" y="6624111"/>
                  <a:pt x="4874822" y="6619818"/>
                </a:cubicBezTo>
                <a:cubicBezTo>
                  <a:pt x="4887845" y="6600283"/>
                  <a:pt x="4913458" y="6569205"/>
                  <a:pt x="4913458" y="6542545"/>
                </a:cubicBezTo>
                <a:cubicBezTo>
                  <a:pt x="4913458" y="6512925"/>
                  <a:pt x="4911535" y="6409912"/>
                  <a:pt x="4887700" y="6362241"/>
                </a:cubicBezTo>
                <a:cubicBezTo>
                  <a:pt x="4880778" y="6348397"/>
                  <a:pt x="4870940" y="6336199"/>
                  <a:pt x="4861943" y="6323604"/>
                </a:cubicBezTo>
                <a:cubicBezTo>
                  <a:pt x="4849467" y="6306137"/>
                  <a:pt x="4838484" y="6287267"/>
                  <a:pt x="4823306" y="6272089"/>
                </a:cubicBezTo>
                <a:cubicBezTo>
                  <a:pt x="4812361" y="6261144"/>
                  <a:pt x="4798514" y="6253253"/>
                  <a:pt x="4784670" y="6246331"/>
                </a:cubicBezTo>
                <a:cubicBezTo>
                  <a:pt x="4753874" y="6230933"/>
                  <a:pt x="4715076" y="6218840"/>
                  <a:pt x="4681639" y="6207694"/>
                </a:cubicBezTo>
                <a:cubicBezTo>
                  <a:pt x="4634416" y="6211987"/>
                  <a:pt x="4586667" y="6212332"/>
                  <a:pt x="4539971" y="6220573"/>
                </a:cubicBezTo>
                <a:cubicBezTo>
                  <a:pt x="4513233" y="6225291"/>
                  <a:pt x="4489576" y="6242491"/>
                  <a:pt x="4462698" y="6246331"/>
                </a:cubicBezTo>
                <a:cubicBezTo>
                  <a:pt x="4432647" y="6250624"/>
                  <a:pt x="4402412" y="6253780"/>
                  <a:pt x="4372546" y="6259210"/>
                </a:cubicBezTo>
                <a:cubicBezTo>
                  <a:pt x="4317180" y="6269277"/>
                  <a:pt x="4330673" y="6271174"/>
                  <a:pt x="4282393" y="6284968"/>
                </a:cubicBezTo>
                <a:cubicBezTo>
                  <a:pt x="4265374" y="6289830"/>
                  <a:pt x="4248050" y="6293553"/>
                  <a:pt x="4230878" y="6297846"/>
                </a:cubicBezTo>
                <a:cubicBezTo>
                  <a:pt x="4057594" y="6384488"/>
                  <a:pt x="4314700" y="6261583"/>
                  <a:pt x="4114968" y="6336483"/>
                </a:cubicBezTo>
                <a:cubicBezTo>
                  <a:pt x="4100475" y="6341918"/>
                  <a:pt x="4090175" y="6355319"/>
                  <a:pt x="4076331" y="6362241"/>
                </a:cubicBezTo>
                <a:cubicBezTo>
                  <a:pt x="4064189" y="6368312"/>
                  <a:pt x="4050574" y="6370827"/>
                  <a:pt x="4037695" y="6375120"/>
                </a:cubicBezTo>
                <a:cubicBezTo>
                  <a:pt x="4029109" y="6387999"/>
                  <a:pt x="4021846" y="6401865"/>
                  <a:pt x="4011937" y="6413756"/>
                </a:cubicBezTo>
                <a:cubicBezTo>
                  <a:pt x="4000277" y="6427748"/>
                  <a:pt x="3983886" y="6437572"/>
                  <a:pt x="3973300" y="6452393"/>
                </a:cubicBezTo>
                <a:cubicBezTo>
                  <a:pt x="3962141" y="6468015"/>
                  <a:pt x="3957068" y="6487239"/>
                  <a:pt x="3947543" y="6503908"/>
                </a:cubicBezTo>
                <a:cubicBezTo>
                  <a:pt x="3939863" y="6517347"/>
                  <a:pt x="3928072" y="6528400"/>
                  <a:pt x="3921785" y="6542545"/>
                </a:cubicBezTo>
                <a:cubicBezTo>
                  <a:pt x="3871357" y="6656008"/>
                  <a:pt x="3927911" y="6587933"/>
                  <a:pt x="3857391" y="6658455"/>
                </a:cubicBezTo>
                <a:cubicBezTo>
                  <a:pt x="3818175" y="6632311"/>
                  <a:pt x="3804078" y="6629104"/>
                  <a:pt x="3780117" y="6581182"/>
                </a:cubicBezTo>
                <a:cubicBezTo>
                  <a:pt x="3767975" y="6556897"/>
                  <a:pt x="3754360" y="6503908"/>
                  <a:pt x="3754360" y="6503908"/>
                </a:cubicBezTo>
                <a:cubicBezTo>
                  <a:pt x="3758653" y="6486736"/>
                  <a:pt x="3755398" y="6465549"/>
                  <a:pt x="3767239" y="6452393"/>
                </a:cubicBezTo>
                <a:cubicBezTo>
                  <a:pt x="3865311" y="6343425"/>
                  <a:pt x="3836505" y="6394222"/>
                  <a:pt x="3921785" y="6362241"/>
                </a:cubicBezTo>
                <a:cubicBezTo>
                  <a:pt x="4031682" y="6321029"/>
                  <a:pt x="3922390" y="6349189"/>
                  <a:pt x="4011937" y="6323604"/>
                </a:cubicBezTo>
                <a:cubicBezTo>
                  <a:pt x="4071731" y="6306520"/>
                  <a:pt x="4071155" y="6310495"/>
                  <a:pt x="4140726" y="6297846"/>
                </a:cubicBezTo>
                <a:cubicBezTo>
                  <a:pt x="4162263" y="6293930"/>
                  <a:pt x="4183655" y="6289261"/>
                  <a:pt x="4205120" y="6284968"/>
                </a:cubicBezTo>
                <a:cubicBezTo>
                  <a:pt x="4226585" y="6289261"/>
                  <a:pt x="4249084" y="6289988"/>
                  <a:pt x="4269515" y="6297846"/>
                </a:cubicBezTo>
                <a:cubicBezTo>
                  <a:pt x="4328540" y="6320548"/>
                  <a:pt x="4377160" y="6347797"/>
                  <a:pt x="4424061" y="6387998"/>
                </a:cubicBezTo>
                <a:cubicBezTo>
                  <a:pt x="4437890" y="6399851"/>
                  <a:pt x="4447877" y="6416048"/>
                  <a:pt x="4462698" y="6426635"/>
                </a:cubicBezTo>
                <a:cubicBezTo>
                  <a:pt x="4478320" y="6437794"/>
                  <a:pt x="4498590" y="6441234"/>
                  <a:pt x="4514213" y="6452393"/>
                </a:cubicBezTo>
                <a:cubicBezTo>
                  <a:pt x="4578652" y="6498420"/>
                  <a:pt x="4529402" y="6485634"/>
                  <a:pt x="4591486" y="6542545"/>
                </a:cubicBezTo>
                <a:cubicBezTo>
                  <a:pt x="4627568" y="6575620"/>
                  <a:pt x="4680245" y="6591970"/>
                  <a:pt x="4707396" y="6632697"/>
                </a:cubicBezTo>
                <a:cubicBezTo>
                  <a:pt x="4715982" y="6645576"/>
                  <a:pt x="4723081" y="6659582"/>
                  <a:pt x="4733154" y="6671334"/>
                </a:cubicBezTo>
                <a:cubicBezTo>
                  <a:pt x="4756917" y="6699057"/>
                  <a:pt x="4789129" y="6731518"/>
                  <a:pt x="4823306" y="6748607"/>
                </a:cubicBezTo>
                <a:cubicBezTo>
                  <a:pt x="4841450" y="6757679"/>
                  <a:pt x="4900329" y="6779813"/>
                  <a:pt x="4926337" y="6787244"/>
                </a:cubicBezTo>
                <a:cubicBezTo>
                  <a:pt x="4943356" y="6792107"/>
                  <a:pt x="4960681" y="6795829"/>
                  <a:pt x="4977853" y="6800122"/>
                </a:cubicBezTo>
                <a:cubicBezTo>
                  <a:pt x="5037954" y="6795829"/>
                  <a:pt x="5098569" y="6796182"/>
                  <a:pt x="5158157" y="6787244"/>
                </a:cubicBezTo>
                <a:cubicBezTo>
                  <a:pt x="5185008" y="6783216"/>
                  <a:pt x="5209090" y="6768071"/>
                  <a:pt x="5235430" y="6761486"/>
                </a:cubicBezTo>
                <a:lnTo>
                  <a:pt x="5286946" y="6748607"/>
                </a:lnTo>
                <a:cubicBezTo>
                  <a:pt x="5299825" y="6735728"/>
                  <a:pt x="5309661" y="6718815"/>
                  <a:pt x="5325582" y="6709970"/>
                </a:cubicBezTo>
                <a:cubicBezTo>
                  <a:pt x="5349316" y="6696784"/>
                  <a:pt x="5402855" y="6684213"/>
                  <a:pt x="5402855" y="6684213"/>
                </a:cubicBezTo>
                <a:cubicBezTo>
                  <a:pt x="5447807" y="6654245"/>
                  <a:pt x="5486172" y="6635966"/>
                  <a:pt x="5518765" y="6594060"/>
                </a:cubicBezTo>
                <a:cubicBezTo>
                  <a:pt x="5537771" y="6569624"/>
                  <a:pt x="5570281" y="6516787"/>
                  <a:pt x="5570281" y="6516787"/>
                </a:cubicBezTo>
                <a:cubicBezTo>
                  <a:pt x="5566073" y="6491542"/>
                  <a:pt x="5552238" y="6403407"/>
                  <a:pt x="5544523" y="6375120"/>
                </a:cubicBezTo>
                <a:cubicBezTo>
                  <a:pt x="5537379" y="6348925"/>
                  <a:pt x="5533826" y="6320437"/>
                  <a:pt x="5518765" y="6297846"/>
                </a:cubicBezTo>
                <a:cubicBezTo>
                  <a:pt x="5510179" y="6284967"/>
                  <a:pt x="5499930" y="6273054"/>
                  <a:pt x="5493008" y="6259210"/>
                </a:cubicBezTo>
                <a:cubicBezTo>
                  <a:pt x="5486937" y="6247068"/>
                  <a:pt x="5489728" y="6230172"/>
                  <a:pt x="5480129" y="6220573"/>
                </a:cubicBezTo>
                <a:cubicBezTo>
                  <a:pt x="5458239" y="6198683"/>
                  <a:pt x="5428613" y="6186230"/>
                  <a:pt x="5402855" y="6169058"/>
                </a:cubicBezTo>
                <a:lnTo>
                  <a:pt x="5325582" y="6117542"/>
                </a:lnTo>
                <a:cubicBezTo>
                  <a:pt x="5248583" y="6086742"/>
                  <a:pt x="5283120" y="6099094"/>
                  <a:pt x="5222551" y="6078906"/>
                </a:cubicBezTo>
                <a:cubicBezTo>
                  <a:pt x="5177474" y="6108957"/>
                  <a:pt x="5153864" y="6117542"/>
                  <a:pt x="5132399" y="6181937"/>
                </a:cubicBezTo>
                <a:lnTo>
                  <a:pt x="5106641" y="6259210"/>
                </a:lnTo>
                <a:lnTo>
                  <a:pt x="5093762" y="6297846"/>
                </a:lnTo>
                <a:cubicBezTo>
                  <a:pt x="5105483" y="6415057"/>
                  <a:pt x="5088712" y="6401699"/>
                  <a:pt x="5132399" y="6478151"/>
                </a:cubicBezTo>
                <a:cubicBezTo>
                  <a:pt x="5140078" y="6491590"/>
                  <a:pt x="5146070" y="6507118"/>
                  <a:pt x="5158157" y="6516787"/>
                </a:cubicBezTo>
                <a:cubicBezTo>
                  <a:pt x="5168758" y="6525267"/>
                  <a:pt x="5183914" y="6525373"/>
                  <a:pt x="5196793" y="6529666"/>
                </a:cubicBezTo>
                <a:cubicBezTo>
                  <a:pt x="5229100" y="6553896"/>
                  <a:pt x="5293869" y="6603962"/>
                  <a:pt x="5325582" y="6619818"/>
                </a:cubicBezTo>
                <a:cubicBezTo>
                  <a:pt x="5342754" y="6628404"/>
                  <a:pt x="5358884" y="6639505"/>
                  <a:pt x="5377098" y="6645576"/>
                </a:cubicBezTo>
                <a:cubicBezTo>
                  <a:pt x="5397864" y="6652498"/>
                  <a:pt x="5420124" y="6653706"/>
                  <a:pt x="5441492" y="6658455"/>
                </a:cubicBezTo>
                <a:cubicBezTo>
                  <a:pt x="5458771" y="6662295"/>
                  <a:pt x="5475836" y="6667041"/>
                  <a:pt x="5493008" y="6671334"/>
                </a:cubicBezTo>
                <a:cubicBezTo>
                  <a:pt x="5544523" y="6667041"/>
                  <a:pt x="5599557" y="6677654"/>
                  <a:pt x="5647554" y="6658455"/>
                </a:cubicBezTo>
                <a:cubicBezTo>
                  <a:pt x="5681022" y="6645068"/>
                  <a:pt x="5684866" y="6583833"/>
                  <a:pt x="5699070" y="6555424"/>
                </a:cubicBezTo>
                <a:cubicBezTo>
                  <a:pt x="5705992" y="6541580"/>
                  <a:pt x="5716241" y="6529666"/>
                  <a:pt x="5724827" y="6516787"/>
                </a:cubicBezTo>
                <a:cubicBezTo>
                  <a:pt x="5729120" y="6439514"/>
                  <a:pt x="5730368" y="6362012"/>
                  <a:pt x="5737706" y="6284968"/>
                </a:cubicBezTo>
                <a:cubicBezTo>
                  <a:pt x="5738993" y="6271453"/>
                  <a:pt x="5739984" y="6254812"/>
                  <a:pt x="5750585" y="6246331"/>
                </a:cubicBezTo>
                <a:cubicBezTo>
                  <a:pt x="5764406" y="6235274"/>
                  <a:pt x="5785527" y="6239667"/>
                  <a:pt x="5802100" y="6233452"/>
                </a:cubicBezTo>
                <a:cubicBezTo>
                  <a:pt x="5884429" y="6202578"/>
                  <a:pt x="5822200" y="6213090"/>
                  <a:pt x="5892253" y="6194815"/>
                </a:cubicBezTo>
                <a:cubicBezTo>
                  <a:pt x="5977889" y="6172475"/>
                  <a:pt x="6062012" y="6141398"/>
                  <a:pt x="6149830" y="6130421"/>
                </a:cubicBezTo>
                <a:cubicBezTo>
                  <a:pt x="6274582" y="6114827"/>
                  <a:pt x="6218922" y="6124330"/>
                  <a:pt x="6317255" y="6104663"/>
                </a:cubicBezTo>
                <a:lnTo>
                  <a:pt x="6458923" y="6117542"/>
                </a:lnTo>
                <a:cubicBezTo>
                  <a:pt x="6496864" y="6137628"/>
                  <a:pt x="6505840" y="6190217"/>
                  <a:pt x="6536196" y="6220573"/>
                </a:cubicBezTo>
                <a:lnTo>
                  <a:pt x="6574833" y="6259210"/>
                </a:lnTo>
                <a:cubicBezTo>
                  <a:pt x="6581369" y="6285352"/>
                  <a:pt x="6589505" y="6323495"/>
                  <a:pt x="6600591" y="6349362"/>
                </a:cubicBezTo>
                <a:cubicBezTo>
                  <a:pt x="6608154" y="6367008"/>
                  <a:pt x="6618785" y="6383231"/>
                  <a:pt x="6626348" y="6400877"/>
                </a:cubicBezTo>
                <a:cubicBezTo>
                  <a:pt x="6631696" y="6413355"/>
                  <a:pt x="6632492" y="6427727"/>
                  <a:pt x="6639227" y="6439514"/>
                </a:cubicBezTo>
                <a:cubicBezTo>
                  <a:pt x="6649877" y="6458151"/>
                  <a:pt x="6664985" y="6473857"/>
                  <a:pt x="6677864" y="6491029"/>
                </a:cubicBezTo>
                <a:cubicBezTo>
                  <a:pt x="6682157" y="6512494"/>
                  <a:pt x="6690743" y="6533534"/>
                  <a:pt x="6690743" y="6555424"/>
                </a:cubicBezTo>
                <a:cubicBezTo>
                  <a:pt x="6690743" y="6598596"/>
                  <a:pt x="6683206" y="6640234"/>
                  <a:pt x="6652106" y="6671334"/>
                </a:cubicBezTo>
                <a:cubicBezTo>
                  <a:pt x="6641161" y="6682279"/>
                  <a:pt x="6627314" y="6690169"/>
                  <a:pt x="6613470" y="6697091"/>
                </a:cubicBezTo>
                <a:cubicBezTo>
                  <a:pt x="6601328" y="6703162"/>
                  <a:pt x="6587712" y="6705677"/>
                  <a:pt x="6574833" y="6709970"/>
                </a:cubicBezTo>
                <a:cubicBezTo>
                  <a:pt x="6252344" y="6688470"/>
                  <a:pt x="6472142" y="6728137"/>
                  <a:pt x="6330134" y="6671334"/>
                </a:cubicBezTo>
                <a:cubicBezTo>
                  <a:pt x="6304925" y="6661250"/>
                  <a:pt x="6275452" y="6660637"/>
                  <a:pt x="6252861" y="6645576"/>
                </a:cubicBezTo>
                <a:lnTo>
                  <a:pt x="6175588" y="6594060"/>
                </a:lnTo>
                <a:cubicBezTo>
                  <a:pt x="6167002" y="6581181"/>
                  <a:pt x="6156752" y="6569268"/>
                  <a:pt x="6149830" y="6555424"/>
                </a:cubicBezTo>
                <a:cubicBezTo>
                  <a:pt x="6133463" y="6522690"/>
                  <a:pt x="6122463" y="6466345"/>
                  <a:pt x="6162709" y="6439514"/>
                </a:cubicBezTo>
                <a:cubicBezTo>
                  <a:pt x="6273429" y="6365700"/>
                  <a:pt x="6133348" y="6454193"/>
                  <a:pt x="6239982" y="6400877"/>
                </a:cubicBezTo>
                <a:cubicBezTo>
                  <a:pt x="6253826" y="6393955"/>
                  <a:pt x="6264475" y="6381406"/>
                  <a:pt x="6278619" y="6375120"/>
                </a:cubicBezTo>
                <a:cubicBezTo>
                  <a:pt x="6278624" y="6375118"/>
                  <a:pt x="6375208" y="6342923"/>
                  <a:pt x="6394529" y="6336483"/>
                </a:cubicBezTo>
                <a:cubicBezTo>
                  <a:pt x="6407408" y="6332190"/>
                  <a:pt x="6419645" y="6324833"/>
                  <a:pt x="6433165" y="6323604"/>
                </a:cubicBezTo>
                <a:cubicBezTo>
                  <a:pt x="6480388" y="6319311"/>
                  <a:pt x="6527706" y="6315961"/>
                  <a:pt x="6574833" y="6310725"/>
                </a:cubicBezTo>
                <a:cubicBezTo>
                  <a:pt x="6605003" y="6307373"/>
                  <a:pt x="6634934" y="6302139"/>
                  <a:pt x="6664985" y="6297846"/>
                </a:cubicBezTo>
                <a:cubicBezTo>
                  <a:pt x="6768016" y="6302139"/>
                  <a:pt x="6871220" y="6303378"/>
                  <a:pt x="6974078" y="6310725"/>
                </a:cubicBezTo>
                <a:cubicBezTo>
                  <a:pt x="7036618" y="6315192"/>
                  <a:pt x="7014356" y="6324425"/>
                  <a:pt x="7064230" y="6349362"/>
                </a:cubicBezTo>
                <a:cubicBezTo>
                  <a:pt x="7084908" y="6359701"/>
                  <a:pt x="7107946" y="6364781"/>
                  <a:pt x="7128624" y="6375120"/>
                </a:cubicBezTo>
                <a:cubicBezTo>
                  <a:pt x="7142468" y="6382042"/>
                  <a:pt x="7153822" y="6393198"/>
                  <a:pt x="7167261" y="6400877"/>
                </a:cubicBezTo>
                <a:cubicBezTo>
                  <a:pt x="7183930" y="6410402"/>
                  <a:pt x="7202108" y="6417110"/>
                  <a:pt x="7218777" y="6426635"/>
                </a:cubicBezTo>
                <a:cubicBezTo>
                  <a:pt x="7232216" y="6434314"/>
                  <a:pt x="7243569" y="6445471"/>
                  <a:pt x="7257413" y="6452393"/>
                </a:cubicBezTo>
                <a:cubicBezTo>
                  <a:pt x="7364062" y="6505718"/>
                  <a:pt x="7223953" y="6417208"/>
                  <a:pt x="7334686" y="6491029"/>
                </a:cubicBezTo>
                <a:cubicBezTo>
                  <a:pt x="7386202" y="6486736"/>
                  <a:pt x="7442996" y="6501269"/>
                  <a:pt x="7489233" y="6478151"/>
                </a:cubicBezTo>
                <a:cubicBezTo>
                  <a:pt x="7513518" y="6466009"/>
                  <a:pt x="7506405" y="6426635"/>
                  <a:pt x="7514991" y="6400877"/>
                </a:cubicBezTo>
                <a:lnTo>
                  <a:pt x="7527870" y="6362241"/>
                </a:lnTo>
                <a:cubicBezTo>
                  <a:pt x="7505889" y="6142435"/>
                  <a:pt x="7535838" y="6321746"/>
                  <a:pt x="7463475" y="6104663"/>
                </a:cubicBezTo>
                <a:cubicBezTo>
                  <a:pt x="7459182" y="6091784"/>
                  <a:pt x="7459076" y="6076628"/>
                  <a:pt x="7450596" y="6066027"/>
                </a:cubicBezTo>
                <a:cubicBezTo>
                  <a:pt x="7440927" y="6053940"/>
                  <a:pt x="7424839" y="6048855"/>
                  <a:pt x="7411960" y="6040269"/>
                </a:cubicBezTo>
                <a:cubicBezTo>
                  <a:pt x="7386202" y="6048855"/>
                  <a:pt x="7349747" y="6043436"/>
                  <a:pt x="7334686" y="6066027"/>
                </a:cubicBezTo>
                <a:lnTo>
                  <a:pt x="7283171" y="6143300"/>
                </a:lnTo>
                <a:cubicBezTo>
                  <a:pt x="7274585" y="6156179"/>
                  <a:pt x="7262308" y="6167253"/>
                  <a:pt x="7257413" y="6181937"/>
                </a:cubicBezTo>
                <a:lnTo>
                  <a:pt x="7244534" y="6220573"/>
                </a:lnTo>
                <a:cubicBezTo>
                  <a:pt x="7248827" y="6289260"/>
                  <a:pt x="7242161" y="6359525"/>
                  <a:pt x="7257413" y="6426635"/>
                </a:cubicBezTo>
                <a:cubicBezTo>
                  <a:pt x="7264123" y="6456157"/>
                  <a:pt x="7319345" y="6519028"/>
                  <a:pt x="7347565" y="6542545"/>
                </a:cubicBezTo>
                <a:cubicBezTo>
                  <a:pt x="7359456" y="6552454"/>
                  <a:pt x="7372357" y="6561381"/>
                  <a:pt x="7386202" y="6568303"/>
                </a:cubicBezTo>
                <a:cubicBezTo>
                  <a:pt x="7398344" y="6574374"/>
                  <a:pt x="7412972" y="6574589"/>
                  <a:pt x="7424839" y="6581182"/>
                </a:cubicBezTo>
                <a:cubicBezTo>
                  <a:pt x="7451900" y="6596216"/>
                  <a:pt x="7472744" y="6622907"/>
                  <a:pt x="7502112" y="6632697"/>
                </a:cubicBezTo>
                <a:cubicBezTo>
                  <a:pt x="7558962" y="6651647"/>
                  <a:pt x="7528606" y="6639505"/>
                  <a:pt x="7592264" y="6671334"/>
                </a:cubicBezTo>
                <a:cubicBezTo>
                  <a:pt x="7622315" y="6667041"/>
                  <a:pt x="7654231" y="6669729"/>
                  <a:pt x="7682416" y="6658455"/>
                </a:cubicBezTo>
                <a:cubicBezTo>
                  <a:pt x="7699327" y="6651691"/>
                  <a:pt x="7709871" y="6634195"/>
                  <a:pt x="7721053" y="6619818"/>
                </a:cubicBezTo>
                <a:cubicBezTo>
                  <a:pt x="7742744" y="6591929"/>
                  <a:pt x="7783824" y="6529699"/>
                  <a:pt x="7798326" y="6491029"/>
                </a:cubicBezTo>
                <a:cubicBezTo>
                  <a:pt x="7804541" y="6474456"/>
                  <a:pt x="7804233" y="6455783"/>
                  <a:pt x="7811205" y="6439514"/>
                </a:cubicBezTo>
                <a:cubicBezTo>
                  <a:pt x="7817302" y="6425287"/>
                  <a:pt x="7830040" y="6414721"/>
                  <a:pt x="7836962" y="6400877"/>
                </a:cubicBezTo>
                <a:cubicBezTo>
                  <a:pt x="7843033" y="6388735"/>
                  <a:pt x="7842311" y="6373536"/>
                  <a:pt x="7849841" y="6362241"/>
                </a:cubicBezTo>
                <a:cubicBezTo>
                  <a:pt x="7859944" y="6347086"/>
                  <a:pt x="7873323" y="6333707"/>
                  <a:pt x="7888478" y="6323604"/>
                </a:cubicBezTo>
                <a:cubicBezTo>
                  <a:pt x="7899563" y="6316214"/>
                  <a:pt x="7971761" y="6299563"/>
                  <a:pt x="7978630" y="6297846"/>
                </a:cubicBezTo>
                <a:cubicBezTo>
                  <a:pt x="8083408" y="6219264"/>
                  <a:pt x="7969592" y="6292274"/>
                  <a:pt x="8107419" y="6246331"/>
                </a:cubicBezTo>
                <a:cubicBezTo>
                  <a:pt x="8122103" y="6241436"/>
                  <a:pt x="8131828" y="6226670"/>
                  <a:pt x="8146055" y="6220573"/>
                </a:cubicBezTo>
                <a:cubicBezTo>
                  <a:pt x="8162324" y="6213600"/>
                  <a:pt x="8180399" y="6211987"/>
                  <a:pt x="8197571" y="6207694"/>
                </a:cubicBezTo>
                <a:cubicBezTo>
                  <a:pt x="8223329" y="6211987"/>
                  <a:pt x="8249651" y="6213702"/>
                  <a:pt x="8274844" y="6220573"/>
                </a:cubicBezTo>
                <a:cubicBezTo>
                  <a:pt x="8297148" y="6226656"/>
                  <a:pt x="8317307" y="6239020"/>
                  <a:pt x="8339239" y="6246331"/>
                </a:cubicBezTo>
                <a:cubicBezTo>
                  <a:pt x="8356031" y="6251928"/>
                  <a:pt x="8373582" y="6254917"/>
                  <a:pt x="8390754" y="6259210"/>
                </a:cubicBezTo>
                <a:cubicBezTo>
                  <a:pt x="8403633" y="6272089"/>
                  <a:pt x="8418209" y="6283469"/>
                  <a:pt x="8429391" y="6297846"/>
                </a:cubicBezTo>
                <a:cubicBezTo>
                  <a:pt x="8448397" y="6322282"/>
                  <a:pt x="8480906" y="6375120"/>
                  <a:pt x="8480906" y="6375120"/>
                </a:cubicBezTo>
                <a:cubicBezTo>
                  <a:pt x="8485199" y="6392292"/>
                  <a:pt x="8493785" y="6408935"/>
                  <a:pt x="8493785" y="6426635"/>
                </a:cubicBezTo>
                <a:cubicBezTo>
                  <a:pt x="8493785" y="6471239"/>
                  <a:pt x="8466248" y="6543733"/>
                  <a:pt x="8429391" y="6568303"/>
                </a:cubicBezTo>
                <a:lnTo>
                  <a:pt x="8390754" y="6594060"/>
                </a:lnTo>
                <a:cubicBezTo>
                  <a:pt x="8384591" y="6593620"/>
                  <a:pt x="8167113" y="6582348"/>
                  <a:pt x="8120298" y="6568303"/>
                </a:cubicBezTo>
                <a:cubicBezTo>
                  <a:pt x="8105472" y="6563855"/>
                  <a:pt x="8094540" y="6551131"/>
                  <a:pt x="8081661" y="6542545"/>
                </a:cubicBezTo>
                <a:cubicBezTo>
                  <a:pt x="8085954" y="6521080"/>
                  <a:pt x="8086854" y="6498647"/>
                  <a:pt x="8094540" y="6478151"/>
                </a:cubicBezTo>
                <a:cubicBezTo>
                  <a:pt x="8103749" y="6453593"/>
                  <a:pt x="8140714" y="6416061"/>
                  <a:pt x="8158934" y="6400877"/>
                </a:cubicBezTo>
                <a:cubicBezTo>
                  <a:pt x="8170825" y="6390968"/>
                  <a:pt x="8185680" y="6385029"/>
                  <a:pt x="8197571" y="6375120"/>
                </a:cubicBezTo>
                <a:cubicBezTo>
                  <a:pt x="8296748" y="6292474"/>
                  <a:pt x="8178907" y="6374685"/>
                  <a:pt x="8274844" y="6310725"/>
                </a:cubicBezTo>
                <a:cubicBezTo>
                  <a:pt x="8336633" y="6218044"/>
                  <a:pt x="8249134" y="6332158"/>
                  <a:pt x="8377875" y="6246331"/>
                </a:cubicBezTo>
                <a:cubicBezTo>
                  <a:pt x="8390754" y="6237745"/>
                  <a:pt x="8401223" y="6222987"/>
                  <a:pt x="8416512" y="6220573"/>
                </a:cubicBezTo>
                <a:cubicBezTo>
                  <a:pt x="8484491" y="6209839"/>
                  <a:pt x="8553887" y="6211987"/>
                  <a:pt x="8622574" y="6207694"/>
                </a:cubicBezTo>
                <a:cubicBezTo>
                  <a:pt x="8669796" y="6211987"/>
                  <a:pt x="8717190" y="6214692"/>
                  <a:pt x="8764241" y="6220573"/>
                </a:cubicBezTo>
                <a:cubicBezTo>
                  <a:pt x="8808638" y="6226123"/>
                  <a:pt x="8837604" y="6236876"/>
                  <a:pt x="8880151" y="6246331"/>
                </a:cubicBezTo>
                <a:cubicBezTo>
                  <a:pt x="8901520" y="6251080"/>
                  <a:pt x="8923081" y="6254917"/>
                  <a:pt x="8944546" y="6259210"/>
                </a:cubicBezTo>
                <a:cubicBezTo>
                  <a:pt x="8957425" y="6267796"/>
                  <a:pt x="8973513" y="6272881"/>
                  <a:pt x="8983182" y="6284968"/>
                </a:cubicBezTo>
                <a:cubicBezTo>
                  <a:pt x="8991662" y="6295569"/>
                  <a:pt x="8989990" y="6311462"/>
                  <a:pt x="8996061" y="6323604"/>
                </a:cubicBezTo>
                <a:cubicBezTo>
                  <a:pt x="9002983" y="6337448"/>
                  <a:pt x="9013233" y="6349362"/>
                  <a:pt x="9021819" y="6362241"/>
                </a:cubicBezTo>
                <a:cubicBezTo>
                  <a:pt x="9026112" y="6387999"/>
                  <a:pt x="9034698" y="6413401"/>
                  <a:pt x="9034698" y="6439514"/>
                </a:cubicBezTo>
                <a:cubicBezTo>
                  <a:pt x="9034698" y="6478388"/>
                  <a:pt x="9029443" y="6517304"/>
                  <a:pt x="9021819" y="6555424"/>
                </a:cubicBezTo>
                <a:cubicBezTo>
                  <a:pt x="9016494" y="6582048"/>
                  <a:pt x="9022685" y="6627372"/>
                  <a:pt x="8996061" y="6632697"/>
                </a:cubicBezTo>
                <a:cubicBezTo>
                  <a:pt x="8841666" y="6663576"/>
                  <a:pt x="8910456" y="6651258"/>
                  <a:pt x="8789999" y="6671334"/>
                </a:cubicBezTo>
                <a:cubicBezTo>
                  <a:pt x="8772827" y="6679920"/>
                  <a:pt x="8756130" y="6689528"/>
                  <a:pt x="8738484" y="6697091"/>
                </a:cubicBezTo>
                <a:cubicBezTo>
                  <a:pt x="8726006" y="6702439"/>
                  <a:pt x="8711634" y="6703235"/>
                  <a:pt x="8699847" y="6709970"/>
                </a:cubicBezTo>
                <a:cubicBezTo>
                  <a:pt x="8597684" y="6768349"/>
                  <a:pt x="8699243" y="6735879"/>
                  <a:pt x="8596816" y="6761486"/>
                </a:cubicBezTo>
                <a:cubicBezTo>
                  <a:pt x="8583937" y="6770072"/>
                  <a:pt x="8573005" y="6782796"/>
                  <a:pt x="8558179" y="6787244"/>
                </a:cubicBezTo>
                <a:cubicBezTo>
                  <a:pt x="8529103" y="6795967"/>
                  <a:pt x="8497793" y="6794169"/>
                  <a:pt x="8468027" y="6800122"/>
                </a:cubicBezTo>
                <a:cubicBezTo>
                  <a:pt x="8454715" y="6802784"/>
                  <a:pt x="8442270" y="6808708"/>
                  <a:pt x="8429391" y="6813001"/>
                </a:cubicBezTo>
                <a:cubicBezTo>
                  <a:pt x="8412219" y="6808708"/>
                  <a:pt x="8395290" y="6803288"/>
                  <a:pt x="8377875" y="6800122"/>
                </a:cubicBezTo>
                <a:cubicBezTo>
                  <a:pt x="8198649" y="6767536"/>
                  <a:pt x="8022295" y="6780442"/>
                  <a:pt x="7836962" y="6774365"/>
                </a:cubicBezTo>
                <a:lnTo>
                  <a:pt x="7502112" y="6761486"/>
                </a:lnTo>
                <a:cubicBezTo>
                  <a:pt x="7489233" y="6757193"/>
                  <a:pt x="7476727" y="6751552"/>
                  <a:pt x="7463475" y="6748607"/>
                </a:cubicBezTo>
                <a:cubicBezTo>
                  <a:pt x="7373785" y="6728676"/>
                  <a:pt x="7303759" y="6731004"/>
                  <a:pt x="7205898" y="6722849"/>
                </a:cubicBezTo>
                <a:cubicBezTo>
                  <a:pt x="7162903" y="6719266"/>
                  <a:pt x="7120039" y="6714263"/>
                  <a:pt x="7077109" y="6709970"/>
                </a:cubicBezTo>
                <a:lnTo>
                  <a:pt x="6523317" y="6722849"/>
                </a:lnTo>
                <a:cubicBezTo>
                  <a:pt x="6493799" y="6724054"/>
                  <a:pt x="6427173" y="6739280"/>
                  <a:pt x="6394529" y="6748607"/>
                </a:cubicBezTo>
                <a:cubicBezTo>
                  <a:pt x="6381476" y="6752337"/>
                  <a:pt x="6368989" y="6757914"/>
                  <a:pt x="6355892" y="6761486"/>
                </a:cubicBezTo>
                <a:cubicBezTo>
                  <a:pt x="6321739" y="6770801"/>
                  <a:pt x="6286445" y="6776050"/>
                  <a:pt x="6252861" y="6787244"/>
                </a:cubicBezTo>
                <a:cubicBezTo>
                  <a:pt x="6197432" y="6805719"/>
                  <a:pt x="6227394" y="6796829"/>
                  <a:pt x="6162709" y="6813001"/>
                </a:cubicBezTo>
                <a:cubicBezTo>
                  <a:pt x="6136951" y="6808708"/>
                  <a:pt x="6110927" y="6805787"/>
                  <a:pt x="6085436" y="6800122"/>
                </a:cubicBezTo>
                <a:cubicBezTo>
                  <a:pt x="5962040" y="6772702"/>
                  <a:pt x="6163294" y="6802194"/>
                  <a:pt x="5982405" y="6774365"/>
                </a:cubicBezTo>
                <a:cubicBezTo>
                  <a:pt x="5948197" y="6769102"/>
                  <a:pt x="5913757" y="6765453"/>
                  <a:pt x="5879374" y="6761486"/>
                </a:cubicBezTo>
                <a:cubicBezTo>
                  <a:pt x="5616029" y="6731100"/>
                  <a:pt x="5703126" y="6739697"/>
                  <a:pt x="5467250" y="6722849"/>
                </a:cubicBezTo>
                <a:cubicBezTo>
                  <a:pt x="5454371" y="6714263"/>
                  <a:pt x="5442458" y="6704013"/>
                  <a:pt x="5428613" y="6697091"/>
                </a:cubicBezTo>
                <a:cubicBezTo>
                  <a:pt x="5416471" y="6691020"/>
                  <a:pt x="5402581" y="6689255"/>
                  <a:pt x="5389977" y="6684213"/>
                </a:cubicBezTo>
                <a:cubicBezTo>
                  <a:pt x="5359621" y="6672071"/>
                  <a:pt x="5329509" y="6659277"/>
                  <a:pt x="5299824" y="6645576"/>
                </a:cubicBezTo>
                <a:cubicBezTo>
                  <a:pt x="5273677" y="6633508"/>
                  <a:pt x="5249871" y="6616046"/>
                  <a:pt x="5222551" y="6606939"/>
                </a:cubicBezTo>
                <a:cubicBezTo>
                  <a:pt x="5146467" y="6581578"/>
                  <a:pt x="4990731" y="6542545"/>
                  <a:pt x="4990731" y="6542545"/>
                </a:cubicBezTo>
                <a:cubicBezTo>
                  <a:pt x="4877100" y="6466789"/>
                  <a:pt x="5058703" y="6582966"/>
                  <a:pt x="4874822" y="6491029"/>
                </a:cubicBezTo>
                <a:cubicBezTo>
                  <a:pt x="4857650" y="6482443"/>
                  <a:pt x="4842079" y="6469295"/>
                  <a:pt x="4823306" y="6465272"/>
                </a:cubicBezTo>
                <a:cubicBezTo>
                  <a:pt x="4781120" y="6456232"/>
                  <a:pt x="4737447" y="6456686"/>
                  <a:pt x="4694517" y="6452393"/>
                </a:cubicBezTo>
                <a:cubicBezTo>
                  <a:pt x="4111530" y="6461950"/>
                  <a:pt x="3907024" y="6475829"/>
                  <a:pt x="3367993" y="6452393"/>
                </a:cubicBezTo>
                <a:cubicBezTo>
                  <a:pt x="3252759" y="6447383"/>
                  <a:pt x="3372039" y="6436551"/>
                  <a:pt x="3277841" y="6426635"/>
                </a:cubicBezTo>
                <a:cubicBezTo>
                  <a:pt x="3209398" y="6419430"/>
                  <a:pt x="3140466" y="6418049"/>
                  <a:pt x="3071779" y="6413756"/>
                </a:cubicBezTo>
                <a:cubicBezTo>
                  <a:pt x="3058900" y="6409463"/>
                  <a:pt x="3046313" y="6404170"/>
                  <a:pt x="3033143" y="6400877"/>
                </a:cubicBezTo>
                <a:cubicBezTo>
                  <a:pt x="2997137" y="6391875"/>
                  <a:pt x="2925930" y="6380862"/>
                  <a:pt x="2891475" y="6375120"/>
                </a:cubicBezTo>
                <a:cubicBezTo>
                  <a:pt x="2780755" y="6301305"/>
                  <a:pt x="2920839" y="6389801"/>
                  <a:pt x="2814202" y="6336483"/>
                </a:cubicBezTo>
                <a:cubicBezTo>
                  <a:pt x="2800357" y="6329561"/>
                  <a:pt x="2790058" y="6316160"/>
                  <a:pt x="2775565" y="6310725"/>
                </a:cubicBezTo>
                <a:cubicBezTo>
                  <a:pt x="2755069" y="6303039"/>
                  <a:pt x="2732289" y="6303606"/>
                  <a:pt x="2711171" y="6297846"/>
                </a:cubicBezTo>
                <a:cubicBezTo>
                  <a:pt x="2684977" y="6290702"/>
                  <a:pt x="2661032" y="6273058"/>
                  <a:pt x="2633898" y="6272089"/>
                </a:cubicBezTo>
                <a:lnTo>
                  <a:pt x="2273289" y="6259210"/>
                </a:lnTo>
                <a:cubicBezTo>
                  <a:pt x="2208821" y="6256211"/>
                  <a:pt x="2144577" y="6249262"/>
                  <a:pt x="2080106" y="6246331"/>
                </a:cubicBezTo>
                <a:cubicBezTo>
                  <a:pt x="1955665" y="6240675"/>
                  <a:pt x="1831115" y="6237745"/>
                  <a:pt x="1706619" y="6233452"/>
                </a:cubicBezTo>
                <a:cubicBezTo>
                  <a:pt x="1577830" y="6237745"/>
                  <a:pt x="1448177" y="6230825"/>
                  <a:pt x="1320253" y="6246331"/>
                </a:cubicBezTo>
                <a:cubicBezTo>
                  <a:pt x="1279393" y="6251284"/>
                  <a:pt x="1281878" y="6299950"/>
                  <a:pt x="1268737" y="6323604"/>
                </a:cubicBezTo>
                <a:cubicBezTo>
                  <a:pt x="1253703" y="6350665"/>
                  <a:pt x="1217222" y="6400877"/>
                  <a:pt x="1217222" y="6400877"/>
                </a:cubicBezTo>
                <a:cubicBezTo>
                  <a:pt x="1212929" y="6418049"/>
                  <a:pt x="1211316" y="6436124"/>
                  <a:pt x="1204343" y="6452393"/>
                </a:cubicBezTo>
                <a:cubicBezTo>
                  <a:pt x="1198246" y="6466620"/>
                  <a:pt x="1187582" y="6478434"/>
                  <a:pt x="1178585" y="6491029"/>
                </a:cubicBezTo>
                <a:cubicBezTo>
                  <a:pt x="1153507" y="6526138"/>
                  <a:pt x="1134348" y="6553652"/>
                  <a:pt x="1101312" y="6581182"/>
                </a:cubicBezTo>
                <a:cubicBezTo>
                  <a:pt x="1089421" y="6591091"/>
                  <a:pt x="1077943" y="6604394"/>
                  <a:pt x="1062675" y="6606939"/>
                </a:cubicBezTo>
                <a:cubicBezTo>
                  <a:pt x="999016" y="6617549"/>
                  <a:pt x="933853" y="6615050"/>
                  <a:pt x="869492" y="6619818"/>
                </a:cubicBezTo>
                <a:cubicBezTo>
                  <a:pt x="684470" y="6633523"/>
                  <a:pt x="723126" y="6631606"/>
                  <a:pt x="521762" y="6658455"/>
                </a:cubicBezTo>
                <a:cubicBezTo>
                  <a:pt x="350044" y="6654162"/>
                  <a:pt x="175678" y="6675922"/>
                  <a:pt x="6608" y="6645576"/>
                </a:cubicBezTo>
                <a:cubicBezTo>
                  <a:pt x="0" y="6644390"/>
                  <a:pt x="28333" y="6530226"/>
                  <a:pt x="32365" y="6516787"/>
                </a:cubicBezTo>
                <a:cubicBezTo>
                  <a:pt x="44068" y="6477778"/>
                  <a:pt x="58123" y="6439514"/>
                  <a:pt x="71002" y="6400877"/>
                </a:cubicBezTo>
                <a:cubicBezTo>
                  <a:pt x="75295" y="6387998"/>
                  <a:pt x="74282" y="6371840"/>
                  <a:pt x="83881" y="6362241"/>
                </a:cubicBezTo>
                <a:cubicBezTo>
                  <a:pt x="109639" y="6336483"/>
                  <a:pt x="130845" y="6305174"/>
                  <a:pt x="161154" y="6284968"/>
                </a:cubicBezTo>
                <a:lnTo>
                  <a:pt x="238427" y="6233452"/>
                </a:lnTo>
                <a:cubicBezTo>
                  <a:pt x="263500" y="6158232"/>
                  <a:pt x="231687" y="6227314"/>
                  <a:pt x="289943" y="6169058"/>
                </a:cubicBezTo>
                <a:cubicBezTo>
                  <a:pt x="320356" y="6138645"/>
                  <a:pt x="316211" y="6114251"/>
                  <a:pt x="341458" y="6078906"/>
                </a:cubicBezTo>
                <a:cubicBezTo>
                  <a:pt x="352045" y="6064085"/>
                  <a:pt x="367216" y="6053148"/>
                  <a:pt x="380095" y="6040269"/>
                </a:cubicBezTo>
                <a:cubicBezTo>
                  <a:pt x="412641" y="5942633"/>
                  <a:pt x="389563" y="5984717"/>
                  <a:pt x="444489" y="5911480"/>
                </a:cubicBezTo>
                <a:cubicBezTo>
                  <a:pt x="491459" y="5770572"/>
                  <a:pt x="416548" y="5984007"/>
                  <a:pt x="483126" y="5834207"/>
                </a:cubicBezTo>
                <a:cubicBezTo>
                  <a:pt x="494153" y="5809396"/>
                  <a:pt x="500298" y="5782692"/>
                  <a:pt x="508884" y="5756934"/>
                </a:cubicBezTo>
                <a:cubicBezTo>
                  <a:pt x="513177" y="5744055"/>
                  <a:pt x="519530" y="5731688"/>
                  <a:pt x="521762" y="5718297"/>
                </a:cubicBezTo>
                <a:cubicBezTo>
                  <a:pt x="542436" y="5594252"/>
                  <a:pt x="532277" y="5667030"/>
                  <a:pt x="547520" y="5499356"/>
                </a:cubicBezTo>
                <a:cubicBezTo>
                  <a:pt x="543227" y="5465012"/>
                  <a:pt x="539904" y="5430533"/>
                  <a:pt x="534641" y="5396325"/>
                </a:cubicBezTo>
                <a:cubicBezTo>
                  <a:pt x="520920" y="5307140"/>
                  <a:pt x="521762" y="5357857"/>
                  <a:pt x="521762" y="5319052"/>
                </a:cubicBezTo>
              </a:path>
            </a:pathLst>
          </a:cu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2768958" y="0"/>
            <a:ext cx="6375042" cy="6708692"/>
          </a:xfrm>
          <a:custGeom>
            <a:avLst/>
            <a:gdLst>
              <a:gd name="connsiteX0" fmla="*/ 0 w 6375042"/>
              <a:gd name="connsiteY0" fmla="*/ 128788 h 6708692"/>
              <a:gd name="connsiteX1" fmla="*/ 566671 w 6375042"/>
              <a:gd name="connsiteY1" fmla="*/ 141667 h 6708692"/>
              <a:gd name="connsiteX2" fmla="*/ 656823 w 6375042"/>
              <a:gd name="connsiteY2" fmla="*/ 154546 h 6708692"/>
              <a:gd name="connsiteX3" fmla="*/ 811369 w 6375042"/>
              <a:gd name="connsiteY3" fmla="*/ 167425 h 6708692"/>
              <a:gd name="connsiteX4" fmla="*/ 953037 w 6375042"/>
              <a:gd name="connsiteY4" fmla="*/ 193183 h 6708692"/>
              <a:gd name="connsiteX5" fmla="*/ 1068947 w 6375042"/>
              <a:gd name="connsiteY5" fmla="*/ 206062 h 6708692"/>
              <a:gd name="connsiteX6" fmla="*/ 1146220 w 6375042"/>
              <a:gd name="connsiteY6" fmla="*/ 218941 h 6708692"/>
              <a:gd name="connsiteX7" fmla="*/ 1184857 w 6375042"/>
              <a:gd name="connsiteY7" fmla="*/ 231819 h 6708692"/>
              <a:gd name="connsiteX8" fmla="*/ 1313645 w 6375042"/>
              <a:gd name="connsiteY8" fmla="*/ 244698 h 6708692"/>
              <a:gd name="connsiteX9" fmla="*/ 1609859 w 6375042"/>
              <a:gd name="connsiteY9" fmla="*/ 231819 h 6708692"/>
              <a:gd name="connsiteX10" fmla="*/ 1648496 w 6375042"/>
              <a:gd name="connsiteY10" fmla="*/ 218941 h 6708692"/>
              <a:gd name="connsiteX11" fmla="*/ 1687133 w 6375042"/>
              <a:gd name="connsiteY11" fmla="*/ 193183 h 6708692"/>
              <a:gd name="connsiteX12" fmla="*/ 1700012 w 6375042"/>
              <a:gd name="connsiteY12" fmla="*/ 154546 h 6708692"/>
              <a:gd name="connsiteX13" fmla="*/ 1661375 w 6375042"/>
              <a:gd name="connsiteY13" fmla="*/ 77273 h 6708692"/>
              <a:gd name="connsiteX14" fmla="*/ 1584102 w 6375042"/>
              <a:gd name="connsiteY14" fmla="*/ 51515 h 6708692"/>
              <a:gd name="connsiteX15" fmla="*/ 1545465 w 6375042"/>
              <a:gd name="connsiteY15" fmla="*/ 90152 h 6708692"/>
              <a:gd name="connsiteX16" fmla="*/ 1558344 w 6375042"/>
              <a:gd name="connsiteY16" fmla="*/ 193183 h 6708692"/>
              <a:gd name="connsiteX17" fmla="*/ 1661375 w 6375042"/>
              <a:gd name="connsiteY17" fmla="*/ 244698 h 6708692"/>
              <a:gd name="connsiteX18" fmla="*/ 1712890 w 6375042"/>
              <a:gd name="connsiteY18" fmla="*/ 270456 h 6708692"/>
              <a:gd name="connsiteX19" fmla="*/ 1841679 w 6375042"/>
              <a:gd name="connsiteY19" fmla="*/ 296214 h 6708692"/>
              <a:gd name="connsiteX20" fmla="*/ 1983347 w 6375042"/>
              <a:gd name="connsiteY20" fmla="*/ 257577 h 6708692"/>
              <a:gd name="connsiteX21" fmla="*/ 2163651 w 6375042"/>
              <a:gd name="connsiteY21" fmla="*/ 270456 h 6708692"/>
              <a:gd name="connsiteX22" fmla="*/ 2215166 w 6375042"/>
              <a:gd name="connsiteY22" fmla="*/ 283335 h 6708692"/>
              <a:gd name="connsiteX23" fmla="*/ 2279561 w 6375042"/>
              <a:gd name="connsiteY23" fmla="*/ 296214 h 6708692"/>
              <a:gd name="connsiteX24" fmla="*/ 2395471 w 6375042"/>
              <a:gd name="connsiteY24" fmla="*/ 334850 h 6708692"/>
              <a:gd name="connsiteX25" fmla="*/ 2459865 w 6375042"/>
              <a:gd name="connsiteY25" fmla="*/ 321972 h 6708692"/>
              <a:gd name="connsiteX26" fmla="*/ 2498502 w 6375042"/>
              <a:gd name="connsiteY26" fmla="*/ 296214 h 6708692"/>
              <a:gd name="connsiteX27" fmla="*/ 2537138 w 6375042"/>
              <a:gd name="connsiteY27" fmla="*/ 283335 h 6708692"/>
              <a:gd name="connsiteX28" fmla="*/ 2550017 w 6375042"/>
              <a:gd name="connsiteY28" fmla="*/ 244698 h 6708692"/>
              <a:gd name="connsiteX29" fmla="*/ 2627290 w 6375042"/>
              <a:gd name="connsiteY29" fmla="*/ 206062 h 6708692"/>
              <a:gd name="connsiteX30" fmla="*/ 2730321 w 6375042"/>
              <a:gd name="connsiteY30" fmla="*/ 115910 h 6708692"/>
              <a:gd name="connsiteX31" fmla="*/ 2768958 w 6375042"/>
              <a:gd name="connsiteY31" fmla="*/ 90152 h 6708692"/>
              <a:gd name="connsiteX32" fmla="*/ 2807595 w 6375042"/>
              <a:gd name="connsiteY32" fmla="*/ 64394 h 6708692"/>
              <a:gd name="connsiteX33" fmla="*/ 2897747 w 6375042"/>
              <a:gd name="connsiteY33" fmla="*/ 38636 h 6708692"/>
              <a:gd name="connsiteX34" fmla="*/ 2987899 w 6375042"/>
              <a:gd name="connsiteY34" fmla="*/ 12879 h 6708692"/>
              <a:gd name="connsiteX35" fmla="*/ 3065172 w 6375042"/>
              <a:gd name="connsiteY35" fmla="*/ 0 h 6708692"/>
              <a:gd name="connsiteX36" fmla="*/ 3129566 w 6375042"/>
              <a:gd name="connsiteY36" fmla="*/ 12879 h 6708692"/>
              <a:gd name="connsiteX37" fmla="*/ 3206840 w 6375042"/>
              <a:gd name="connsiteY37" fmla="*/ 38636 h 6708692"/>
              <a:gd name="connsiteX38" fmla="*/ 3322750 w 6375042"/>
              <a:gd name="connsiteY38" fmla="*/ 77273 h 6708692"/>
              <a:gd name="connsiteX39" fmla="*/ 3361386 w 6375042"/>
              <a:gd name="connsiteY39" fmla="*/ 90152 h 6708692"/>
              <a:gd name="connsiteX40" fmla="*/ 3412902 w 6375042"/>
              <a:gd name="connsiteY40" fmla="*/ 103031 h 6708692"/>
              <a:gd name="connsiteX41" fmla="*/ 3490175 w 6375042"/>
              <a:gd name="connsiteY41" fmla="*/ 128788 h 6708692"/>
              <a:gd name="connsiteX42" fmla="*/ 3580327 w 6375042"/>
              <a:gd name="connsiteY42" fmla="*/ 167425 h 6708692"/>
              <a:gd name="connsiteX43" fmla="*/ 3618964 w 6375042"/>
              <a:gd name="connsiteY43" fmla="*/ 193183 h 6708692"/>
              <a:gd name="connsiteX44" fmla="*/ 3709116 w 6375042"/>
              <a:gd name="connsiteY44" fmla="*/ 218941 h 6708692"/>
              <a:gd name="connsiteX45" fmla="*/ 3837904 w 6375042"/>
              <a:gd name="connsiteY45" fmla="*/ 244698 h 6708692"/>
              <a:gd name="connsiteX46" fmla="*/ 4018209 w 6375042"/>
              <a:gd name="connsiteY46" fmla="*/ 231819 h 6708692"/>
              <a:gd name="connsiteX47" fmla="*/ 4095482 w 6375042"/>
              <a:gd name="connsiteY47" fmla="*/ 180304 h 6708692"/>
              <a:gd name="connsiteX48" fmla="*/ 4172755 w 6375042"/>
              <a:gd name="connsiteY48" fmla="*/ 154546 h 6708692"/>
              <a:gd name="connsiteX49" fmla="*/ 4211392 w 6375042"/>
              <a:gd name="connsiteY49" fmla="*/ 141667 h 6708692"/>
              <a:gd name="connsiteX50" fmla="*/ 4340181 w 6375042"/>
              <a:gd name="connsiteY50" fmla="*/ 90152 h 6708692"/>
              <a:gd name="connsiteX51" fmla="*/ 4456090 w 6375042"/>
              <a:gd name="connsiteY51" fmla="*/ 64394 h 6708692"/>
              <a:gd name="connsiteX52" fmla="*/ 4507606 w 6375042"/>
              <a:gd name="connsiteY52" fmla="*/ 51515 h 6708692"/>
              <a:gd name="connsiteX53" fmla="*/ 4546242 w 6375042"/>
              <a:gd name="connsiteY53" fmla="*/ 38636 h 6708692"/>
              <a:gd name="connsiteX54" fmla="*/ 4700789 w 6375042"/>
              <a:gd name="connsiteY54" fmla="*/ 25757 h 6708692"/>
              <a:gd name="connsiteX55" fmla="*/ 4790941 w 6375042"/>
              <a:gd name="connsiteY55" fmla="*/ 12879 h 6708692"/>
              <a:gd name="connsiteX56" fmla="*/ 5048519 w 6375042"/>
              <a:gd name="connsiteY56" fmla="*/ 25757 h 6708692"/>
              <a:gd name="connsiteX57" fmla="*/ 5100034 w 6375042"/>
              <a:gd name="connsiteY57" fmla="*/ 38636 h 6708692"/>
              <a:gd name="connsiteX58" fmla="*/ 5241702 w 6375042"/>
              <a:gd name="connsiteY58" fmla="*/ 64394 h 6708692"/>
              <a:gd name="connsiteX59" fmla="*/ 5293217 w 6375042"/>
              <a:gd name="connsiteY59" fmla="*/ 90152 h 6708692"/>
              <a:gd name="connsiteX60" fmla="*/ 5344733 w 6375042"/>
              <a:gd name="connsiteY60" fmla="*/ 103031 h 6708692"/>
              <a:gd name="connsiteX61" fmla="*/ 5473521 w 6375042"/>
              <a:gd name="connsiteY61" fmla="*/ 167425 h 6708692"/>
              <a:gd name="connsiteX62" fmla="*/ 5602310 w 6375042"/>
              <a:gd name="connsiteY62" fmla="*/ 154546 h 6708692"/>
              <a:gd name="connsiteX63" fmla="*/ 5679583 w 6375042"/>
              <a:gd name="connsiteY63" fmla="*/ 128788 h 6708692"/>
              <a:gd name="connsiteX64" fmla="*/ 5756857 w 6375042"/>
              <a:gd name="connsiteY64" fmla="*/ 103031 h 6708692"/>
              <a:gd name="connsiteX65" fmla="*/ 5834130 w 6375042"/>
              <a:gd name="connsiteY65" fmla="*/ 77273 h 6708692"/>
              <a:gd name="connsiteX66" fmla="*/ 5872766 w 6375042"/>
              <a:gd name="connsiteY66" fmla="*/ 64394 h 6708692"/>
              <a:gd name="connsiteX67" fmla="*/ 6117465 w 6375042"/>
              <a:gd name="connsiteY67" fmla="*/ 77273 h 6708692"/>
              <a:gd name="connsiteX68" fmla="*/ 6156102 w 6375042"/>
              <a:gd name="connsiteY68" fmla="*/ 90152 h 6708692"/>
              <a:gd name="connsiteX69" fmla="*/ 6194738 w 6375042"/>
              <a:gd name="connsiteY69" fmla="*/ 115910 h 6708692"/>
              <a:gd name="connsiteX70" fmla="*/ 6220496 w 6375042"/>
              <a:gd name="connsiteY70" fmla="*/ 154546 h 6708692"/>
              <a:gd name="connsiteX71" fmla="*/ 6259133 w 6375042"/>
              <a:gd name="connsiteY71" fmla="*/ 231819 h 6708692"/>
              <a:gd name="connsiteX72" fmla="*/ 6272012 w 6375042"/>
              <a:gd name="connsiteY72" fmla="*/ 270456 h 6708692"/>
              <a:gd name="connsiteX73" fmla="*/ 6297769 w 6375042"/>
              <a:gd name="connsiteY73" fmla="*/ 309093 h 6708692"/>
              <a:gd name="connsiteX74" fmla="*/ 6310648 w 6375042"/>
              <a:gd name="connsiteY74" fmla="*/ 360608 h 6708692"/>
              <a:gd name="connsiteX75" fmla="*/ 6297769 w 6375042"/>
              <a:gd name="connsiteY75" fmla="*/ 437881 h 6708692"/>
              <a:gd name="connsiteX76" fmla="*/ 6259133 w 6375042"/>
              <a:gd name="connsiteY76" fmla="*/ 463639 h 6708692"/>
              <a:gd name="connsiteX77" fmla="*/ 6143223 w 6375042"/>
              <a:gd name="connsiteY77" fmla="*/ 515155 h 6708692"/>
              <a:gd name="connsiteX78" fmla="*/ 6065950 w 6375042"/>
              <a:gd name="connsiteY78" fmla="*/ 540912 h 6708692"/>
              <a:gd name="connsiteX79" fmla="*/ 6027313 w 6375042"/>
              <a:gd name="connsiteY79" fmla="*/ 515155 h 6708692"/>
              <a:gd name="connsiteX80" fmla="*/ 6001555 w 6375042"/>
              <a:gd name="connsiteY80" fmla="*/ 437881 h 6708692"/>
              <a:gd name="connsiteX81" fmla="*/ 6014434 w 6375042"/>
              <a:gd name="connsiteY81" fmla="*/ 321972 h 6708692"/>
              <a:gd name="connsiteX82" fmla="*/ 6040192 w 6375042"/>
              <a:gd name="connsiteY82" fmla="*/ 283335 h 6708692"/>
              <a:gd name="connsiteX83" fmla="*/ 6091707 w 6375042"/>
              <a:gd name="connsiteY83" fmla="*/ 296214 h 6708692"/>
              <a:gd name="connsiteX84" fmla="*/ 6130344 w 6375042"/>
              <a:gd name="connsiteY84" fmla="*/ 321972 h 6708692"/>
              <a:gd name="connsiteX85" fmla="*/ 6207617 w 6375042"/>
              <a:gd name="connsiteY85" fmla="*/ 386366 h 6708692"/>
              <a:gd name="connsiteX86" fmla="*/ 6233375 w 6375042"/>
              <a:gd name="connsiteY86" fmla="*/ 437881 h 6708692"/>
              <a:gd name="connsiteX87" fmla="*/ 6297769 w 6375042"/>
              <a:gd name="connsiteY87" fmla="*/ 528034 h 6708692"/>
              <a:gd name="connsiteX88" fmla="*/ 6310648 w 6375042"/>
              <a:gd name="connsiteY88" fmla="*/ 566670 h 6708692"/>
              <a:gd name="connsiteX89" fmla="*/ 6259133 w 6375042"/>
              <a:gd name="connsiteY89" fmla="*/ 631065 h 6708692"/>
              <a:gd name="connsiteX90" fmla="*/ 6233375 w 6375042"/>
              <a:gd name="connsiteY90" fmla="*/ 669701 h 6708692"/>
              <a:gd name="connsiteX91" fmla="*/ 6117465 w 6375042"/>
              <a:gd name="connsiteY91" fmla="*/ 772732 h 6708692"/>
              <a:gd name="connsiteX92" fmla="*/ 6065950 w 6375042"/>
              <a:gd name="connsiteY92" fmla="*/ 850005 h 6708692"/>
              <a:gd name="connsiteX93" fmla="*/ 6027313 w 6375042"/>
              <a:gd name="connsiteY93" fmla="*/ 927279 h 6708692"/>
              <a:gd name="connsiteX94" fmla="*/ 6040192 w 6375042"/>
              <a:gd name="connsiteY94" fmla="*/ 1107583 h 6708692"/>
              <a:gd name="connsiteX95" fmla="*/ 6053071 w 6375042"/>
              <a:gd name="connsiteY95" fmla="*/ 1146219 h 6708692"/>
              <a:gd name="connsiteX96" fmla="*/ 6104586 w 6375042"/>
              <a:gd name="connsiteY96" fmla="*/ 1223493 h 6708692"/>
              <a:gd name="connsiteX97" fmla="*/ 6130344 w 6375042"/>
              <a:gd name="connsiteY97" fmla="*/ 1184856 h 6708692"/>
              <a:gd name="connsiteX98" fmla="*/ 6168981 w 6375042"/>
              <a:gd name="connsiteY98" fmla="*/ 1159098 h 6708692"/>
              <a:gd name="connsiteX99" fmla="*/ 6194738 w 6375042"/>
              <a:gd name="connsiteY99" fmla="*/ 1081825 h 6708692"/>
              <a:gd name="connsiteX100" fmla="*/ 6220496 w 6375042"/>
              <a:gd name="connsiteY100" fmla="*/ 1030310 h 6708692"/>
              <a:gd name="connsiteX101" fmla="*/ 6207617 w 6375042"/>
              <a:gd name="connsiteY101" fmla="*/ 888642 h 6708692"/>
              <a:gd name="connsiteX102" fmla="*/ 6194738 w 6375042"/>
              <a:gd name="connsiteY102" fmla="*/ 850005 h 6708692"/>
              <a:gd name="connsiteX103" fmla="*/ 6156102 w 6375042"/>
              <a:gd name="connsiteY103" fmla="*/ 837127 h 6708692"/>
              <a:gd name="connsiteX104" fmla="*/ 6117465 w 6375042"/>
              <a:gd name="connsiteY104" fmla="*/ 850005 h 6708692"/>
              <a:gd name="connsiteX105" fmla="*/ 6104586 w 6375042"/>
              <a:gd name="connsiteY105" fmla="*/ 888642 h 6708692"/>
              <a:gd name="connsiteX106" fmla="*/ 6078828 w 6375042"/>
              <a:gd name="connsiteY106" fmla="*/ 927279 h 6708692"/>
              <a:gd name="connsiteX107" fmla="*/ 6091707 w 6375042"/>
              <a:gd name="connsiteY107" fmla="*/ 1210614 h 6708692"/>
              <a:gd name="connsiteX108" fmla="*/ 6104586 w 6375042"/>
              <a:gd name="connsiteY108" fmla="*/ 1262129 h 6708692"/>
              <a:gd name="connsiteX109" fmla="*/ 6143223 w 6375042"/>
              <a:gd name="connsiteY109" fmla="*/ 1287887 h 6708692"/>
              <a:gd name="connsiteX110" fmla="*/ 6194738 w 6375042"/>
              <a:gd name="connsiteY110" fmla="*/ 1287887 h 6708692"/>
              <a:gd name="connsiteX111" fmla="*/ 6246254 w 6375042"/>
              <a:gd name="connsiteY111" fmla="*/ 1313645 h 6708692"/>
              <a:gd name="connsiteX112" fmla="*/ 6284890 w 6375042"/>
              <a:gd name="connsiteY112" fmla="*/ 1365160 h 6708692"/>
              <a:gd name="connsiteX113" fmla="*/ 6310648 w 6375042"/>
              <a:gd name="connsiteY113" fmla="*/ 1442434 h 6708692"/>
              <a:gd name="connsiteX114" fmla="*/ 6272012 w 6375042"/>
              <a:gd name="connsiteY114" fmla="*/ 1596980 h 6708692"/>
              <a:gd name="connsiteX115" fmla="*/ 6246254 w 6375042"/>
              <a:gd name="connsiteY115" fmla="*/ 1635617 h 6708692"/>
              <a:gd name="connsiteX116" fmla="*/ 6156102 w 6375042"/>
              <a:gd name="connsiteY116" fmla="*/ 1609859 h 6708692"/>
              <a:gd name="connsiteX117" fmla="*/ 6130344 w 6375042"/>
              <a:gd name="connsiteY117" fmla="*/ 1571222 h 6708692"/>
              <a:gd name="connsiteX118" fmla="*/ 6091707 w 6375042"/>
              <a:gd name="connsiteY118" fmla="*/ 1545465 h 6708692"/>
              <a:gd name="connsiteX119" fmla="*/ 6104586 w 6375042"/>
              <a:gd name="connsiteY119" fmla="*/ 1493949 h 6708692"/>
              <a:gd name="connsiteX120" fmla="*/ 6143223 w 6375042"/>
              <a:gd name="connsiteY120" fmla="*/ 1519707 h 6708692"/>
              <a:gd name="connsiteX121" fmla="*/ 6207617 w 6375042"/>
              <a:gd name="connsiteY121" fmla="*/ 1596980 h 6708692"/>
              <a:gd name="connsiteX122" fmla="*/ 6220496 w 6375042"/>
              <a:gd name="connsiteY122" fmla="*/ 1661374 h 6708692"/>
              <a:gd name="connsiteX123" fmla="*/ 6194738 w 6375042"/>
              <a:gd name="connsiteY123" fmla="*/ 1880315 h 6708692"/>
              <a:gd name="connsiteX124" fmla="*/ 6168981 w 6375042"/>
              <a:gd name="connsiteY124" fmla="*/ 1970467 h 6708692"/>
              <a:gd name="connsiteX125" fmla="*/ 6156102 w 6375042"/>
              <a:gd name="connsiteY125" fmla="*/ 2021983 h 6708692"/>
              <a:gd name="connsiteX126" fmla="*/ 6143223 w 6375042"/>
              <a:gd name="connsiteY126" fmla="*/ 2060619 h 6708692"/>
              <a:gd name="connsiteX127" fmla="*/ 6117465 w 6375042"/>
              <a:gd name="connsiteY127" fmla="*/ 2176529 h 6708692"/>
              <a:gd name="connsiteX128" fmla="*/ 6117465 w 6375042"/>
              <a:gd name="connsiteY128" fmla="*/ 2434107 h 6708692"/>
              <a:gd name="connsiteX129" fmla="*/ 6156102 w 6375042"/>
              <a:gd name="connsiteY129" fmla="*/ 2446986 h 6708692"/>
              <a:gd name="connsiteX130" fmla="*/ 6207617 w 6375042"/>
              <a:gd name="connsiteY130" fmla="*/ 2369712 h 6708692"/>
              <a:gd name="connsiteX131" fmla="*/ 6233375 w 6375042"/>
              <a:gd name="connsiteY131" fmla="*/ 2279560 h 6708692"/>
              <a:gd name="connsiteX132" fmla="*/ 6246254 w 6375042"/>
              <a:gd name="connsiteY132" fmla="*/ 2202287 h 6708692"/>
              <a:gd name="connsiteX133" fmla="*/ 6194738 w 6375042"/>
              <a:gd name="connsiteY133" fmla="*/ 1880315 h 6708692"/>
              <a:gd name="connsiteX134" fmla="*/ 6181859 w 6375042"/>
              <a:gd name="connsiteY134" fmla="*/ 1841679 h 6708692"/>
              <a:gd name="connsiteX135" fmla="*/ 6156102 w 6375042"/>
              <a:gd name="connsiteY135" fmla="*/ 1803042 h 6708692"/>
              <a:gd name="connsiteX136" fmla="*/ 6117465 w 6375042"/>
              <a:gd name="connsiteY136" fmla="*/ 1815921 h 6708692"/>
              <a:gd name="connsiteX137" fmla="*/ 6091707 w 6375042"/>
              <a:gd name="connsiteY137" fmla="*/ 1893194 h 6708692"/>
              <a:gd name="connsiteX138" fmla="*/ 6065950 w 6375042"/>
              <a:gd name="connsiteY138" fmla="*/ 1983346 h 6708692"/>
              <a:gd name="connsiteX139" fmla="*/ 6078828 w 6375042"/>
              <a:gd name="connsiteY139" fmla="*/ 2369712 h 6708692"/>
              <a:gd name="connsiteX140" fmla="*/ 6104586 w 6375042"/>
              <a:gd name="connsiteY140" fmla="*/ 2459865 h 6708692"/>
              <a:gd name="connsiteX141" fmla="*/ 6117465 w 6375042"/>
              <a:gd name="connsiteY141" fmla="*/ 2498501 h 6708692"/>
              <a:gd name="connsiteX142" fmla="*/ 6143223 w 6375042"/>
              <a:gd name="connsiteY142" fmla="*/ 2550017 h 6708692"/>
              <a:gd name="connsiteX143" fmla="*/ 6168981 w 6375042"/>
              <a:gd name="connsiteY143" fmla="*/ 2665927 h 6708692"/>
              <a:gd name="connsiteX144" fmla="*/ 6194738 w 6375042"/>
              <a:gd name="connsiteY144" fmla="*/ 2756079 h 6708692"/>
              <a:gd name="connsiteX145" fmla="*/ 6220496 w 6375042"/>
              <a:gd name="connsiteY145" fmla="*/ 2859110 h 6708692"/>
              <a:gd name="connsiteX146" fmla="*/ 6207617 w 6375042"/>
              <a:gd name="connsiteY146" fmla="*/ 3026535 h 6708692"/>
              <a:gd name="connsiteX147" fmla="*/ 6194738 w 6375042"/>
              <a:gd name="connsiteY147" fmla="*/ 3065172 h 6708692"/>
              <a:gd name="connsiteX148" fmla="*/ 6156102 w 6375042"/>
              <a:gd name="connsiteY148" fmla="*/ 3103808 h 6708692"/>
              <a:gd name="connsiteX149" fmla="*/ 6091707 w 6375042"/>
              <a:gd name="connsiteY149" fmla="*/ 3155324 h 6708692"/>
              <a:gd name="connsiteX150" fmla="*/ 6053071 w 6375042"/>
              <a:gd name="connsiteY150" fmla="*/ 3193960 h 6708692"/>
              <a:gd name="connsiteX151" fmla="*/ 6027313 w 6375042"/>
              <a:gd name="connsiteY151" fmla="*/ 3232597 h 6708692"/>
              <a:gd name="connsiteX152" fmla="*/ 5988676 w 6375042"/>
              <a:gd name="connsiteY152" fmla="*/ 3284112 h 6708692"/>
              <a:gd name="connsiteX153" fmla="*/ 6001555 w 6375042"/>
              <a:gd name="connsiteY153" fmla="*/ 3464417 h 6708692"/>
              <a:gd name="connsiteX154" fmla="*/ 6053071 w 6375042"/>
              <a:gd name="connsiteY154" fmla="*/ 3567448 h 6708692"/>
              <a:gd name="connsiteX155" fmla="*/ 6104586 w 6375042"/>
              <a:gd name="connsiteY155" fmla="*/ 3644721 h 6708692"/>
              <a:gd name="connsiteX156" fmla="*/ 6130344 w 6375042"/>
              <a:gd name="connsiteY156" fmla="*/ 3683357 h 6708692"/>
              <a:gd name="connsiteX157" fmla="*/ 6168981 w 6375042"/>
              <a:gd name="connsiteY157" fmla="*/ 3709115 h 6708692"/>
              <a:gd name="connsiteX158" fmla="*/ 6207617 w 6375042"/>
              <a:gd name="connsiteY158" fmla="*/ 3696236 h 6708692"/>
              <a:gd name="connsiteX159" fmla="*/ 6220496 w 6375042"/>
              <a:gd name="connsiteY159" fmla="*/ 3644721 h 6708692"/>
              <a:gd name="connsiteX160" fmla="*/ 6259133 w 6375042"/>
              <a:gd name="connsiteY160" fmla="*/ 3541690 h 6708692"/>
              <a:gd name="connsiteX161" fmla="*/ 6246254 w 6375042"/>
              <a:gd name="connsiteY161" fmla="*/ 3425780 h 6708692"/>
              <a:gd name="connsiteX162" fmla="*/ 6220496 w 6375042"/>
              <a:gd name="connsiteY162" fmla="*/ 3348507 h 6708692"/>
              <a:gd name="connsiteX163" fmla="*/ 6207617 w 6375042"/>
              <a:gd name="connsiteY163" fmla="*/ 3309870 h 6708692"/>
              <a:gd name="connsiteX164" fmla="*/ 6194738 w 6375042"/>
              <a:gd name="connsiteY164" fmla="*/ 3245476 h 6708692"/>
              <a:gd name="connsiteX165" fmla="*/ 6130344 w 6375042"/>
              <a:gd name="connsiteY165" fmla="*/ 3142445 h 6708692"/>
              <a:gd name="connsiteX166" fmla="*/ 6104586 w 6375042"/>
              <a:gd name="connsiteY166" fmla="*/ 3078050 h 6708692"/>
              <a:gd name="connsiteX167" fmla="*/ 6053071 w 6375042"/>
              <a:gd name="connsiteY167" fmla="*/ 3000777 h 6708692"/>
              <a:gd name="connsiteX168" fmla="*/ 6001555 w 6375042"/>
              <a:gd name="connsiteY168" fmla="*/ 2923504 h 6708692"/>
              <a:gd name="connsiteX169" fmla="*/ 5988676 w 6375042"/>
              <a:gd name="connsiteY169" fmla="*/ 2884867 h 6708692"/>
              <a:gd name="connsiteX170" fmla="*/ 5950040 w 6375042"/>
              <a:gd name="connsiteY170" fmla="*/ 2846231 h 6708692"/>
              <a:gd name="connsiteX171" fmla="*/ 5924282 w 6375042"/>
              <a:gd name="connsiteY171" fmla="*/ 2768957 h 6708692"/>
              <a:gd name="connsiteX172" fmla="*/ 5975797 w 6375042"/>
              <a:gd name="connsiteY172" fmla="*/ 2691684 h 6708692"/>
              <a:gd name="connsiteX173" fmla="*/ 6130344 w 6375042"/>
              <a:gd name="connsiteY173" fmla="*/ 2756079 h 6708692"/>
              <a:gd name="connsiteX174" fmla="*/ 6194738 w 6375042"/>
              <a:gd name="connsiteY174" fmla="*/ 2833352 h 6708692"/>
              <a:gd name="connsiteX175" fmla="*/ 6207617 w 6375042"/>
              <a:gd name="connsiteY175" fmla="*/ 2871988 h 6708692"/>
              <a:gd name="connsiteX176" fmla="*/ 6246254 w 6375042"/>
              <a:gd name="connsiteY176" fmla="*/ 2910625 h 6708692"/>
              <a:gd name="connsiteX177" fmla="*/ 6310648 w 6375042"/>
              <a:gd name="connsiteY177" fmla="*/ 3000777 h 6708692"/>
              <a:gd name="connsiteX178" fmla="*/ 6336406 w 6375042"/>
              <a:gd name="connsiteY178" fmla="*/ 3078050 h 6708692"/>
              <a:gd name="connsiteX179" fmla="*/ 6349285 w 6375042"/>
              <a:gd name="connsiteY179" fmla="*/ 3129566 h 6708692"/>
              <a:gd name="connsiteX180" fmla="*/ 6362164 w 6375042"/>
              <a:gd name="connsiteY180" fmla="*/ 3193960 h 6708692"/>
              <a:gd name="connsiteX181" fmla="*/ 6375042 w 6375042"/>
              <a:gd name="connsiteY181" fmla="*/ 3232597 h 6708692"/>
              <a:gd name="connsiteX182" fmla="*/ 6349285 w 6375042"/>
              <a:gd name="connsiteY182" fmla="*/ 3503053 h 6708692"/>
              <a:gd name="connsiteX183" fmla="*/ 6336406 w 6375042"/>
              <a:gd name="connsiteY183" fmla="*/ 3541690 h 6708692"/>
              <a:gd name="connsiteX184" fmla="*/ 6297769 w 6375042"/>
              <a:gd name="connsiteY184" fmla="*/ 3670479 h 6708692"/>
              <a:gd name="connsiteX185" fmla="*/ 6272012 w 6375042"/>
              <a:gd name="connsiteY185" fmla="*/ 3721994 h 6708692"/>
              <a:gd name="connsiteX186" fmla="*/ 6233375 w 6375042"/>
              <a:gd name="connsiteY186" fmla="*/ 3799267 h 6708692"/>
              <a:gd name="connsiteX187" fmla="*/ 6194738 w 6375042"/>
              <a:gd name="connsiteY187" fmla="*/ 3889419 h 6708692"/>
              <a:gd name="connsiteX188" fmla="*/ 6168981 w 6375042"/>
              <a:gd name="connsiteY188" fmla="*/ 3966693 h 6708692"/>
              <a:gd name="connsiteX189" fmla="*/ 6143223 w 6375042"/>
              <a:gd name="connsiteY189" fmla="*/ 4018208 h 6708692"/>
              <a:gd name="connsiteX190" fmla="*/ 6078828 w 6375042"/>
              <a:gd name="connsiteY190" fmla="*/ 4108360 h 6708692"/>
              <a:gd name="connsiteX191" fmla="*/ 6027313 w 6375042"/>
              <a:gd name="connsiteY191" fmla="*/ 4224270 h 6708692"/>
              <a:gd name="connsiteX192" fmla="*/ 6001555 w 6375042"/>
              <a:gd name="connsiteY192" fmla="*/ 4301543 h 6708692"/>
              <a:gd name="connsiteX193" fmla="*/ 5988676 w 6375042"/>
              <a:gd name="connsiteY193" fmla="*/ 4340180 h 6708692"/>
              <a:gd name="connsiteX194" fmla="*/ 6001555 w 6375042"/>
              <a:gd name="connsiteY194" fmla="*/ 4481848 h 6708692"/>
              <a:gd name="connsiteX195" fmla="*/ 6027313 w 6375042"/>
              <a:gd name="connsiteY195" fmla="*/ 4520484 h 6708692"/>
              <a:gd name="connsiteX196" fmla="*/ 6156102 w 6375042"/>
              <a:gd name="connsiteY196" fmla="*/ 4597757 h 6708692"/>
              <a:gd name="connsiteX197" fmla="*/ 6194738 w 6375042"/>
              <a:gd name="connsiteY197" fmla="*/ 4610636 h 6708692"/>
              <a:gd name="connsiteX198" fmla="*/ 6233375 w 6375042"/>
              <a:gd name="connsiteY198" fmla="*/ 4649273 h 6708692"/>
              <a:gd name="connsiteX199" fmla="*/ 6246254 w 6375042"/>
              <a:gd name="connsiteY199" fmla="*/ 4687910 h 6708692"/>
              <a:gd name="connsiteX200" fmla="*/ 6272012 w 6375042"/>
              <a:gd name="connsiteY200" fmla="*/ 4739425 h 6708692"/>
              <a:gd name="connsiteX201" fmla="*/ 6284890 w 6375042"/>
              <a:gd name="connsiteY201" fmla="*/ 4790941 h 6708692"/>
              <a:gd name="connsiteX202" fmla="*/ 6284890 w 6375042"/>
              <a:gd name="connsiteY202" fmla="*/ 5009881 h 6708692"/>
              <a:gd name="connsiteX203" fmla="*/ 6246254 w 6375042"/>
              <a:gd name="connsiteY203" fmla="*/ 5022760 h 6708692"/>
              <a:gd name="connsiteX204" fmla="*/ 6168981 w 6375042"/>
              <a:gd name="connsiteY204" fmla="*/ 4971245 h 6708692"/>
              <a:gd name="connsiteX205" fmla="*/ 6130344 w 6375042"/>
              <a:gd name="connsiteY205" fmla="*/ 4945487 h 6708692"/>
              <a:gd name="connsiteX206" fmla="*/ 6104586 w 6375042"/>
              <a:gd name="connsiteY206" fmla="*/ 4906850 h 6708692"/>
              <a:gd name="connsiteX207" fmla="*/ 6065950 w 6375042"/>
              <a:gd name="connsiteY207" fmla="*/ 4868214 h 6708692"/>
              <a:gd name="connsiteX208" fmla="*/ 6040192 w 6375042"/>
              <a:gd name="connsiteY208" fmla="*/ 4816698 h 6708692"/>
              <a:gd name="connsiteX209" fmla="*/ 6014434 w 6375042"/>
              <a:gd name="connsiteY209" fmla="*/ 4778062 h 6708692"/>
              <a:gd name="connsiteX210" fmla="*/ 5988676 w 6375042"/>
              <a:gd name="connsiteY210" fmla="*/ 4700788 h 6708692"/>
              <a:gd name="connsiteX211" fmla="*/ 5962919 w 6375042"/>
              <a:gd name="connsiteY211" fmla="*/ 4610636 h 6708692"/>
              <a:gd name="connsiteX212" fmla="*/ 5950040 w 6375042"/>
              <a:gd name="connsiteY212" fmla="*/ 4494727 h 6708692"/>
              <a:gd name="connsiteX213" fmla="*/ 5975797 w 6375042"/>
              <a:gd name="connsiteY213" fmla="*/ 4095481 h 6708692"/>
              <a:gd name="connsiteX214" fmla="*/ 6027313 w 6375042"/>
              <a:gd name="connsiteY214" fmla="*/ 3825025 h 6708692"/>
              <a:gd name="connsiteX215" fmla="*/ 6065950 w 6375042"/>
              <a:gd name="connsiteY215" fmla="*/ 3812146 h 6708692"/>
              <a:gd name="connsiteX216" fmla="*/ 6117465 w 6375042"/>
              <a:gd name="connsiteY216" fmla="*/ 3825025 h 6708692"/>
              <a:gd name="connsiteX217" fmla="*/ 6156102 w 6375042"/>
              <a:gd name="connsiteY217" fmla="*/ 3863662 h 6708692"/>
              <a:gd name="connsiteX218" fmla="*/ 6220496 w 6375042"/>
              <a:gd name="connsiteY218" fmla="*/ 3966693 h 6708692"/>
              <a:gd name="connsiteX219" fmla="*/ 6233375 w 6375042"/>
              <a:gd name="connsiteY219" fmla="*/ 4018208 h 6708692"/>
              <a:gd name="connsiteX220" fmla="*/ 6246254 w 6375042"/>
              <a:gd name="connsiteY220" fmla="*/ 4056845 h 6708692"/>
              <a:gd name="connsiteX221" fmla="*/ 6272012 w 6375042"/>
              <a:gd name="connsiteY221" fmla="*/ 4185634 h 6708692"/>
              <a:gd name="connsiteX222" fmla="*/ 6259133 w 6375042"/>
              <a:gd name="connsiteY222" fmla="*/ 4546242 h 6708692"/>
              <a:gd name="connsiteX223" fmla="*/ 6246254 w 6375042"/>
              <a:gd name="connsiteY223" fmla="*/ 4649273 h 6708692"/>
              <a:gd name="connsiteX224" fmla="*/ 6233375 w 6375042"/>
              <a:gd name="connsiteY224" fmla="*/ 4765183 h 6708692"/>
              <a:gd name="connsiteX225" fmla="*/ 6220496 w 6375042"/>
              <a:gd name="connsiteY225" fmla="*/ 4971245 h 6708692"/>
              <a:gd name="connsiteX226" fmla="*/ 6194738 w 6375042"/>
              <a:gd name="connsiteY226" fmla="*/ 5022760 h 6708692"/>
              <a:gd name="connsiteX227" fmla="*/ 6130344 w 6375042"/>
              <a:gd name="connsiteY227" fmla="*/ 5112912 h 6708692"/>
              <a:gd name="connsiteX228" fmla="*/ 6091707 w 6375042"/>
              <a:gd name="connsiteY228" fmla="*/ 5138670 h 6708692"/>
              <a:gd name="connsiteX229" fmla="*/ 6027313 w 6375042"/>
              <a:gd name="connsiteY229" fmla="*/ 5215943 h 6708692"/>
              <a:gd name="connsiteX230" fmla="*/ 5975797 w 6375042"/>
              <a:gd name="connsiteY230" fmla="*/ 5293217 h 6708692"/>
              <a:gd name="connsiteX231" fmla="*/ 5950040 w 6375042"/>
              <a:gd name="connsiteY231" fmla="*/ 5409127 h 6708692"/>
              <a:gd name="connsiteX232" fmla="*/ 5962919 w 6375042"/>
              <a:gd name="connsiteY232" fmla="*/ 5525036 h 6708692"/>
              <a:gd name="connsiteX233" fmla="*/ 5988676 w 6375042"/>
              <a:gd name="connsiteY233" fmla="*/ 5563673 h 6708692"/>
              <a:gd name="connsiteX234" fmla="*/ 6027313 w 6375042"/>
              <a:gd name="connsiteY234" fmla="*/ 5576552 h 6708692"/>
              <a:gd name="connsiteX235" fmla="*/ 6117465 w 6375042"/>
              <a:gd name="connsiteY235" fmla="*/ 5447763 h 6708692"/>
              <a:gd name="connsiteX236" fmla="*/ 6104586 w 6375042"/>
              <a:gd name="connsiteY236" fmla="*/ 5306096 h 6708692"/>
              <a:gd name="connsiteX237" fmla="*/ 6053071 w 6375042"/>
              <a:gd name="connsiteY237" fmla="*/ 5215943 h 6708692"/>
              <a:gd name="connsiteX238" fmla="*/ 5975797 w 6375042"/>
              <a:gd name="connsiteY238" fmla="*/ 5267459 h 6708692"/>
              <a:gd name="connsiteX239" fmla="*/ 5950040 w 6375042"/>
              <a:gd name="connsiteY239" fmla="*/ 5344732 h 6708692"/>
              <a:gd name="connsiteX240" fmla="*/ 5962919 w 6375042"/>
              <a:gd name="connsiteY240" fmla="*/ 5409127 h 6708692"/>
              <a:gd name="connsiteX241" fmla="*/ 6065950 w 6375042"/>
              <a:gd name="connsiteY241" fmla="*/ 5525036 h 6708692"/>
              <a:gd name="connsiteX242" fmla="*/ 6091707 w 6375042"/>
              <a:gd name="connsiteY242" fmla="*/ 5563673 h 6708692"/>
              <a:gd name="connsiteX243" fmla="*/ 6156102 w 6375042"/>
              <a:gd name="connsiteY243" fmla="*/ 5628067 h 6708692"/>
              <a:gd name="connsiteX244" fmla="*/ 6207617 w 6375042"/>
              <a:gd name="connsiteY244" fmla="*/ 5743977 h 6708692"/>
              <a:gd name="connsiteX245" fmla="*/ 6220496 w 6375042"/>
              <a:gd name="connsiteY245" fmla="*/ 5782614 h 6708692"/>
              <a:gd name="connsiteX246" fmla="*/ 6246254 w 6375042"/>
              <a:gd name="connsiteY246" fmla="*/ 5872766 h 6708692"/>
              <a:gd name="connsiteX247" fmla="*/ 6233375 w 6375042"/>
              <a:gd name="connsiteY247" fmla="*/ 6040191 h 6708692"/>
              <a:gd name="connsiteX248" fmla="*/ 6168981 w 6375042"/>
              <a:gd name="connsiteY248" fmla="*/ 6104586 h 6708692"/>
              <a:gd name="connsiteX249" fmla="*/ 6091707 w 6375042"/>
              <a:gd name="connsiteY249" fmla="*/ 6156101 h 6708692"/>
              <a:gd name="connsiteX250" fmla="*/ 6040192 w 6375042"/>
              <a:gd name="connsiteY250" fmla="*/ 6078828 h 6708692"/>
              <a:gd name="connsiteX251" fmla="*/ 6014434 w 6375042"/>
              <a:gd name="connsiteY251" fmla="*/ 6001555 h 6708692"/>
              <a:gd name="connsiteX252" fmla="*/ 6053071 w 6375042"/>
              <a:gd name="connsiteY252" fmla="*/ 5975797 h 6708692"/>
              <a:gd name="connsiteX253" fmla="*/ 6143223 w 6375042"/>
              <a:gd name="connsiteY253" fmla="*/ 6014434 h 6708692"/>
              <a:gd name="connsiteX254" fmla="*/ 6156102 w 6375042"/>
              <a:gd name="connsiteY254" fmla="*/ 6078828 h 6708692"/>
              <a:gd name="connsiteX255" fmla="*/ 6194738 w 6375042"/>
              <a:gd name="connsiteY255" fmla="*/ 6130343 h 6708692"/>
              <a:gd name="connsiteX256" fmla="*/ 6233375 w 6375042"/>
              <a:gd name="connsiteY256" fmla="*/ 6220496 h 6708692"/>
              <a:gd name="connsiteX257" fmla="*/ 6220496 w 6375042"/>
              <a:gd name="connsiteY257" fmla="*/ 6349284 h 6708692"/>
              <a:gd name="connsiteX258" fmla="*/ 6207617 w 6375042"/>
              <a:gd name="connsiteY258" fmla="*/ 6387921 h 6708692"/>
              <a:gd name="connsiteX259" fmla="*/ 6065950 w 6375042"/>
              <a:gd name="connsiteY259" fmla="*/ 6452315 h 6708692"/>
              <a:gd name="connsiteX260" fmla="*/ 6027313 w 6375042"/>
              <a:gd name="connsiteY260" fmla="*/ 6439436 h 6708692"/>
              <a:gd name="connsiteX261" fmla="*/ 5859888 w 6375042"/>
              <a:gd name="connsiteY261" fmla="*/ 6336405 h 6708692"/>
              <a:gd name="connsiteX262" fmla="*/ 5821251 w 6375042"/>
              <a:gd name="connsiteY262" fmla="*/ 6310648 h 6708692"/>
              <a:gd name="connsiteX263" fmla="*/ 5318975 w 6375042"/>
              <a:gd name="connsiteY263" fmla="*/ 6349284 h 6708692"/>
              <a:gd name="connsiteX264" fmla="*/ 5203065 w 6375042"/>
              <a:gd name="connsiteY264" fmla="*/ 6375042 h 6708692"/>
              <a:gd name="connsiteX265" fmla="*/ 5151550 w 6375042"/>
              <a:gd name="connsiteY265" fmla="*/ 6387921 h 6708692"/>
              <a:gd name="connsiteX266" fmla="*/ 5100034 w 6375042"/>
              <a:gd name="connsiteY266" fmla="*/ 6413679 h 6708692"/>
              <a:gd name="connsiteX267" fmla="*/ 5022761 w 6375042"/>
              <a:gd name="connsiteY267" fmla="*/ 6439436 h 6708692"/>
              <a:gd name="connsiteX268" fmla="*/ 4932609 w 6375042"/>
              <a:gd name="connsiteY268" fmla="*/ 6529588 h 6708692"/>
              <a:gd name="connsiteX269" fmla="*/ 4881093 w 6375042"/>
              <a:gd name="connsiteY269" fmla="*/ 6568225 h 6708692"/>
              <a:gd name="connsiteX270" fmla="*/ 4790941 w 6375042"/>
              <a:gd name="connsiteY270" fmla="*/ 6671256 h 6708692"/>
              <a:gd name="connsiteX271" fmla="*/ 4752304 w 6375042"/>
              <a:gd name="connsiteY271" fmla="*/ 6697014 h 6708692"/>
              <a:gd name="connsiteX272" fmla="*/ 4636395 w 6375042"/>
              <a:gd name="connsiteY272" fmla="*/ 6658377 h 6708692"/>
              <a:gd name="connsiteX273" fmla="*/ 4533364 w 6375042"/>
              <a:gd name="connsiteY273" fmla="*/ 6619741 h 6708692"/>
              <a:gd name="connsiteX274" fmla="*/ 4520485 w 6375042"/>
              <a:gd name="connsiteY274" fmla="*/ 6581104 h 6708692"/>
              <a:gd name="connsiteX275" fmla="*/ 4533364 w 6375042"/>
              <a:gd name="connsiteY275" fmla="*/ 6542467 h 6708692"/>
              <a:gd name="connsiteX276" fmla="*/ 4700789 w 6375042"/>
              <a:gd name="connsiteY276" fmla="*/ 6362163 h 6708692"/>
              <a:gd name="connsiteX277" fmla="*/ 4752304 w 6375042"/>
              <a:gd name="connsiteY277" fmla="*/ 6336405 h 6708692"/>
              <a:gd name="connsiteX278" fmla="*/ 4816699 w 6375042"/>
              <a:gd name="connsiteY278" fmla="*/ 6284890 h 6708692"/>
              <a:gd name="connsiteX279" fmla="*/ 4868214 w 6375042"/>
              <a:gd name="connsiteY279" fmla="*/ 6272011 h 6708692"/>
              <a:gd name="connsiteX280" fmla="*/ 4919730 w 6375042"/>
              <a:gd name="connsiteY280" fmla="*/ 6246253 h 6708692"/>
              <a:gd name="connsiteX281" fmla="*/ 5383369 w 6375042"/>
              <a:gd name="connsiteY281" fmla="*/ 6259132 h 6708692"/>
              <a:gd name="connsiteX282" fmla="*/ 5434885 w 6375042"/>
              <a:gd name="connsiteY282" fmla="*/ 6272011 h 6708692"/>
              <a:gd name="connsiteX283" fmla="*/ 5537916 w 6375042"/>
              <a:gd name="connsiteY283" fmla="*/ 6284890 h 6708692"/>
              <a:gd name="connsiteX284" fmla="*/ 5628068 w 6375042"/>
              <a:gd name="connsiteY284" fmla="*/ 6297769 h 6708692"/>
              <a:gd name="connsiteX285" fmla="*/ 5705341 w 6375042"/>
              <a:gd name="connsiteY285" fmla="*/ 6349284 h 6708692"/>
              <a:gd name="connsiteX286" fmla="*/ 5731099 w 6375042"/>
              <a:gd name="connsiteY286" fmla="*/ 6387921 h 6708692"/>
              <a:gd name="connsiteX287" fmla="*/ 5782614 w 6375042"/>
              <a:gd name="connsiteY287" fmla="*/ 6413679 h 6708692"/>
              <a:gd name="connsiteX288" fmla="*/ 5834130 w 6375042"/>
              <a:gd name="connsiteY288" fmla="*/ 6452315 h 6708692"/>
              <a:gd name="connsiteX289" fmla="*/ 5911403 w 6375042"/>
              <a:gd name="connsiteY289" fmla="*/ 6529588 h 6708692"/>
              <a:gd name="connsiteX290" fmla="*/ 5950040 w 6375042"/>
              <a:gd name="connsiteY290" fmla="*/ 6568225 h 6708692"/>
              <a:gd name="connsiteX291" fmla="*/ 6001555 w 6375042"/>
              <a:gd name="connsiteY291" fmla="*/ 6593983 h 6708692"/>
              <a:gd name="connsiteX292" fmla="*/ 6040192 w 6375042"/>
              <a:gd name="connsiteY292" fmla="*/ 6606862 h 6708692"/>
              <a:gd name="connsiteX293" fmla="*/ 6078828 w 6375042"/>
              <a:gd name="connsiteY293" fmla="*/ 6632619 h 6708692"/>
              <a:gd name="connsiteX294" fmla="*/ 6143223 w 6375042"/>
              <a:gd name="connsiteY294" fmla="*/ 6555346 h 6708692"/>
              <a:gd name="connsiteX295" fmla="*/ 6181859 w 6375042"/>
              <a:gd name="connsiteY295" fmla="*/ 6503831 h 6708692"/>
              <a:gd name="connsiteX296" fmla="*/ 6207617 w 6375042"/>
              <a:gd name="connsiteY296" fmla="*/ 6452315 h 6708692"/>
              <a:gd name="connsiteX297" fmla="*/ 6233375 w 6375042"/>
              <a:gd name="connsiteY297" fmla="*/ 6413679 h 6708692"/>
              <a:gd name="connsiteX298" fmla="*/ 6246254 w 6375042"/>
              <a:gd name="connsiteY298" fmla="*/ 6362163 h 6708692"/>
              <a:gd name="connsiteX299" fmla="*/ 6233375 w 6375042"/>
              <a:gd name="connsiteY299" fmla="*/ 6220496 h 6708692"/>
              <a:gd name="connsiteX300" fmla="*/ 6207617 w 6375042"/>
              <a:gd name="connsiteY300" fmla="*/ 6181859 h 6708692"/>
              <a:gd name="connsiteX301" fmla="*/ 6168981 w 6375042"/>
              <a:gd name="connsiteY301" fmla="*/ 6091707 h 6708692"/>
              <a:gd name="connsiteX302" fmla="*/ 6130344 w 6375042"/>
              <a:gd name="connsiteY302" fmla="*/ 6040191 h 6708692"/>
              <a:gd name="connsiteX303" fmla="*/ 6104586 w 6375042"/>
              <a:gd name="connsiteY303" fmla="*/ 6001555 h 6708692"/>
              <a:gd name="connsiteX304" fmla="*/ 6065950 w 6375042"/>
              <a:gd name="connsiteY304" fmla="*/ 5988676 h 6708692"/>
              <a:gd name="connsiteX305" fmla="*/ 5988676 w 6375042"/>
              <a:gd name="connsiteY305" fmla="*/ 5898524 h 6708692"/>
              <a:gd name="connsiteX306" fmla="*/ 5962919 w 6375042"/>
              <a:gd name="connsiteY306" fmla="*/ 5859887 h 6708692"/>
              <a:gd name="connsiteX307" fmla="*/ 6001555 w 6375042"/>
              <a:gd name="connsiteY307" fmla="*/ 5615188 h 6708692"/>
              <a:gd name="connsiteX308" fmla="*/ 6014434 w 6375042"/>
              <a:gd name="connsiteY308" fmla="*/ 5563673 h 6708692"/>
              <a:gd name="connsiteX309" fmla="*/ 6053071 w 6375042"/>
              <a:gd name="connsiteY309" fmla="*/ 5525036 h 6708692"/>
              <a:gd name="connsiteX310" fmla="*/ 6065950 w 6375042"/>
              <a:gd name="connsiteY310" fmla="*/ 5486400 h 6708692"/>
              <a:gd name="connsiteX311" fmla="*/ 6117465 w 6375042"/>
              <a:gd name="connsiteY311" fmla="*/ 5409127 h 6708692"/>
              <a:gd name="connsiteX312" fmla="*/ 6130344 w 6375042"/>
              <a:gd name="connsiteY312" fmla="*/ 5370490 h 6708692"/>
              <a:gd name="connsiteX313" fmla="*/ 6181859 w 6375042"/>
              <a:gd name="connsiteY313" fmla="*/ 5293217 h 6708692"/>
              <a:gd name="connsiteX314" fmla="*/ 6220496 w 6375042"/>
              <a:gd name="connsiteY314" fmla="*/ 5215943 h 6708692"/>
              <a:gd name="connsiteX315" fmla="*/ 6207617 w 6375042"/>
              <a:gd name="connsiteY315" fmla="*/ 5048518 h 6708692"/>
              <a:gd name="connsiteX316" fmla="*/ 6194738 w 6375042"/>
              <a:gd name="connsiteY316" fmla="*/ 4997003 h 6708692"/>
              <a:gd name="connsiteX317" fmla="*/ 6143223 w 6375042"/>
              <a:gd name="connsiteY317" fmla="*/ 4919729 h 6708692"/>
              <a:gd name="connsiteX318" fmla="*/ 6130344 w 6375042"/>
              <a:gd name="connsiteY318" fmla="*/ 4881093 h 6708692"/>
              <a:gd name="connsiteX319" fmla="*/ 6117465 w 6375042"/>
              <a:gd name="connsiteY319" fmla="*/ 4829577 h 6708692"/>
              <a:gd name="connsiteX320" fmla="*/ 6078828 w 6375042"/>
              <a:gd name="connsiteY320" fmla="*/ 4790941 h 6708692"/>
              <a:gd name="connsiteX321" fmla="*/ 5924282 w 6375042"/>
              <a:gd name="connsiteY321" fmla="*/ 4572000 h 6708692"/>
              <a:gd name="connsiteX322" fmla="*/ 5859888 w 6375042"/>
              <a:gd name="connsiteY322" fmla="*/ 4533363 h 6708692"/>
              <a:gd name="connsiteX323" fmla="*/ 5859888 w 6375042"/>
              <a:gd name="connsiteY323" fmla="*/ 4391696 h 6708692"/>
              <a:gd name="connsiteX324" fmla="*/ 5898524 w 6375042"/>
              <a:gd name="connsiteY324" fmla="*/ 4275786 h 6708692"/>
              <a:gd name="connsiteX325" fmla="*/ 5911403 w 6375042"/>
              <a:gd name="connsiteY325" fmla="*/ 4224270 h 6708692"/>
              <a:gd name="connsiteX326" fmla="*/ 5924282 w 6375042"/>
              <a:gd name="connsiteY326" fmla="*/ 4159876 h 6708692"/>
              <a:gd name="connsiteX327" fmla="*/ 5962919 w 6375042"/>
              <a:gd name="connsiteY327" fmla="*/ 4056845 h 6708692"/>
              <a:gd name="connsiteX328" fmla="*/ 5975797 w 6375042"/>
              <a:gd name="connsiteY328" fmla="*/ 4018208 h 6708692"/>
              <a:gd name="connsiteX329" fmla="*/ 6001555 w 6375042"/>
              <a:gd name="connsiteY329" fmla="*/ 3979572 h 6708692"/>
              <a:gd name="connsiteX330" fmla="*/ 6027313 w 6375042"/>
              <a:gd name="connsiteY330" fmla="*/ 3863662 h 6708692"/>
              <a:gd name="connsiteX331" fmla="*/ 6040192 w 6375042"/>
              <a:gd name="connsiteY331" fmla="*/ 3825025 h 6708692"/>
              <a:gd name="connsiteX332" fmla="*/ 6053071 w 6375042"/>
              <a:gd name="connsiteY332" fmla="*/ 3657600 h 6708692"/>
              <a:gd name="connsiteX333" fmla="*/ 6065950 w 6375042"/>
              <a:gd name="connsiteY333" fmla="*/ 3593205 h 6708692"/>
              <a:gd name="connsiteX334" fmla="*/ 6078828 w 6375042"/>
              <a:gd name="connsiteY334" fmla="*/ 3515932 h 6708692"/>
              <a:gd name="connsiteX335" fmla="*/ 6091707 w 6375042"/>
              <a:gd name="connsiteY335" fmla="*/ 3400022 h 6708692"/>
              <a:gd name="connsiteX336" fmla="*/ 6078828 w 6375042"/>
              <a:gd name="connsiteY336" fmla="*/ 2884867 h 6708692"/>
              <a:gd name="connsiteX337" fmla="*/ 6053071 w 6375042"/>
              <a:gd name="connsiteY337" fmla="*/ 2820473 h 6708692"/>
              <a:gd name="connsiteX338" fmla="*/ 6014434 w 6375042"/>
              <a:gd name="connsiteY338" fmla="*/ 2678805 h 6708692"/>
              <a:gd name="connsiteX339" fmla="*/ 5988676 w 6375042"/>
              <a:gd name="connsiteY339" fmla="*/ 2601532 h 6708692"/>
              <a:gd name="connsiteX340" fmla="*/ 5975797 w 6375042"/>
              <a:gd name="connsiteY340" fmla="*/ 2485622 h 6708692"/>
              <a:gd name="connsiteX341" fmla="*/ 6001555 w 6375042"/>
              <a:gd name="connsiteY341" fmla="*/ 2382591 h 6708692"/>
              <a:gd name="connsiteX342" fmla="*/ 6014434 w 6375042"/>
              <a:gd name="connsiteY342" fmla="*/ 2331076 h 6708692"/>
              <a:gd name="connsiteX343" fmla="*/ 6053071 w 6375042"/>
              <a:gd name="connsiteY343" fmla="*/ 2253803 h 6708692"/>
              <a:gd name="connsiteX344" fmla="*/ 6130344 w 6375042"/>
              <a:gd name="connsiteY344" fmla="*/ 2112135 h 6708692"/>
              <a:gd name="connsiteX345" fmla="*/ 6168981 w 6375042"/>
              <a:gd name="connsiteY345" fmla="*/ 1970467 h 6708692"/>
              <a:gd name="connsiteX346" fmla="*/ 6194738 w 6375042"/>
              <a:gd name="connsiteY346" fmla="*/ 1841679 h 6708692"/>
              <a:gd name="connsiteX347" fmla="*/ 6220496 w 6375042"/>
              <a:gd name="connsiteY347" fmla="*/ 1738648 h 6708692"/>
              <a:gd name="connsiteX348" fmla="*/ 6207617 w 6375042"/>
              <a:gd name="connsiteY348" fmla="*/ 1635617 h 6708692"/>
              <a:gd name="connsiteX349" fmla="*/ 6194738 w 6375042"/>
              <a:gd name="connsiteY349" fmla="*/ 1596980 h 6708692"/>
              <a:gd name="connsiteX350" fmla="*/ 6181859 w 6375042"/>
              <a:gd name="connsiteY350" fmla="*/ 1545465 h 6708692"/>
              <a:gd name="connsiteX351" fmla="*/ 6168981 w 6375042"/>
              <a:gd name="connsiteY351" fmla="*/ 1506828 h 6708692"/>
              <a:gd name="connsiteX352" fmla="*/ 6143223 w 6375042"/>
              <a:gd name="connsiteY352" fmla="*/ 1416676 h 6708692"/>
              <a:gd name="connsiteX353" fmla="*/ 6104586 w 6375042"/>
              <a:gd name="connsiteY353" fmla="*/ 1352281 h 6708692"/>
              <a:gd name="connsiteX354" fmla="*/ 6078828 w 6375042"/>
              <a:gd name="connsiteY354" fmla="*/ 1300766 h 6708692"/>
              <a:gd name="connsiteX355" fmla="*/ 6065950 w 6375042"/>
              <a:gd name="connsiteY355" fmla="*/ 1236372 h 6708692"/>
              <a:gd name="connsiteX356" fmla="*/ 6053071 w 6375042"/>
              <a:gd name="connsiteY356" fmla="*/ 1184856 h 6708692"/>
              <a:gd name="connsiteX357" fmla="*/ 6078828 w 6375042"/>
              <a:gd name="connsiteY357" fmla="*/ 927279 h 6708692"/>
              <a:gd name="connsiteX358" fmla="*/ 6091707 w 6375042"/>
              <a:gd name="connsiteY358" fmla="*/ 850005 h 6708692"/>
              <a:gd name="connsiteX359" fmla="*/ 6117465 w 6375042"/>
              <a:gd name="connsiteY359" fmla="*/ 772732 h 6708692"/>
              <a:gd name="connsiteX360" fmla="*/ 6117465 w 6375042"/>
              <a:gd name="connsiteY360" fmla="*/ 373487 h 6708692"/>
              <a:gd name="connsiteX361" fmla="*/ 6091707 w 6375042"/>
              <a:gd name="connsiteY361" fmla="*/ 296214 h 6708692"/>
              <a:gd name="connsiteX362" fmla="*/ 6065950 w 6375042"/>
              <a:gd name="connsiteY362" fmla="*/ 218941 h 6708692"/>
              <a:gd name="connsiteX363" fmla="*/ 6053071 w 6375042"/>
              <a:gd name="connsiteY363" fmla="*/ 180304 h 6708692"/>
              <a:gd name="connsiteX364" fmla="*/ 6014434 w 6375042"/>
              <a:gd name="connsiteY364" fmla="*/ 154546 h 6708692"/>
              <a:gd name="connsiteX365" fmla="*/ 6001555 w 6375042"/>
              <a:gd name="connsiteY365" fmla="*/ 115910 h 6708692"/>
              <a:gd name="connsiteX366" fmla="*/ 5962919 w 6375042"/>
              <a:gd name="connsiteY366" fmla="*/ 90152 h 6708692"/>
              <a:gd name="connsiteX367" fmla="*/ 5834130 w 6375042"/>
              <a:gd name="connsiteY367" fmla="*/ 25757 h 6708692"/>
              <a:gd name="connsiteX368" fmla="*/ 5666704 w 6375042"/>
              <a:gd name="connsiteY368" fmla="*/ 51515 h 6708692"/>
              <a:gd name="connsiteX369" fmla="*/ 5628068 w 6375042"/>
              <a:gd name="connsiteY369" fmla="*/ 64394 h 6708692"/>
              <a:gd name="connsiteX370" fmla="*/ 5499279 w 6375042"/>
              <a:gd name="connsiteY370" fmla="*/ 77273 h 6708692"/>
              <a:gd name="connsiteX371" fmla="*/ 5409127 w 6375042"/>
              <a:gd name="connsiteY371" fmla="*/ 90152 h 6708692"/>
              <a:gd name="connsiteX372" fmla="*/ 5318975 w 6375042"/>
              <a:gd name="connsiteY372" fmla="*/ 103031 h 670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</a:cxnLst>
            <a:rect l="l" t="t" r="r" b="b"/>
            <a:pathLst>
              <a:path w="6375042" h="6708692">
                <a:moveTo>
                  <a:pt x="0" y="128788"/>
                </a:moveTo>
                <a:lnTo>
                  <a:pt x="566671" y="141667"/>
                </a:lnTo>
                <a:cubicBezTo>
                  <a:pt x="597003" y="142857"/>
                  <a:pt x="626634" y="151368"/>
                  <a:pt x="656823" y="154546"/>
                </a:cubicBezTo>
                <a:cubicBezTo>
                  <a:pt x="708233" y="159958"/>
                  <a:pt x="759991" y="161716"/>
                  <a:pt x="811369" y="167425"/>
                </a:cubicBezTo>
                <a:cubicBezTo>
                  <a:pt x="930469" y="180659"/>
                  <a:pt x="846073" y="177902"/>
                  <a:pt x="953037" y="193183"/>
                </a:cubicBezTo>
                <a:cubicBezTo>
                  <a:pt x="991521" y="198681"/>
                  <a:pt x="1030414" y="200924"/>
                  <a:pt x="1068947" y="206062"/>
                </a:cubicBezTo>
                <a:cubicBezTo>
                  <a:pt x="1094831" y="209513"/>
                  <a:pt x="1120729" y="213276"/>
                  <a:pt x="1146220" y="218941"/>
                </a:cubicBezTo>
                <a:cubicBezTo>
                  <a:pt x="1159472" y="221886"/>
                  <a:pt x="1171439" y="229755"/>
                  <a:pt x="1184857" y="231819"/>
                </a:cubicBezTo>
                <a:cubicBezTo>
                  <a:pt x="1227499" y="238379"/>
                  <a:pt x="1270716" y="240405"/>
                  <a:pt x="1313645" y="244698"/>
                </a:cubicBezTo>
                <a:cubicBezTo>
                  <a:pt x="1412383" y="240405"/>
                  <a:pt x="1511319" y="239399"/>
                  <a:pt x="1609859" y="231819"/>
                </a:cubicBezTo>
                <a:cubicBezTo>
                  <a:pt x="1623395" y="230778"/>
                  <a:pt x="1636354" y="225012"/>
                  <a:pt x="1648496" y="218941"/>
                </a:cubicBezTo>
                <a:cubicBezTo>
                  <a:pt x="1662341" y="212019"/>
                  <a:pt x="1674254" y="201769"/>
                  <a:pt x="1687133" y="193183"/>
                </a:cubicBezTo>
                <a:cubicBezTo>
                  <a:pt x="1691426" y="180304"/>
                  <a:pt x="1700012" y="168122"/>
                  <a:pt x="1700012" y="154546"/>
                </a:cubicBezTo>
                <a:cubicBezTo>
                  <a:pt x="1700012" y="137880"/>
                  <a:pt x="1674397" y="85412"/>
                  <a:pt x="1661375" y="77273"/>
                </a:cubicBezTo>
                <a:cubicBezTo>
                  <a:pt x="1638351" y="62883"/>
                  <a:pt x="1584102" y="51515"/>
                  <a:pt x="1584102" y="51515"/>
                </a:cubicBezTo>
                <a:cubicBezTo>
                  <a:pt x="1571223" y="64394"/>
                  <a:pt x="1548723" y="72232"/>
                  <a:pt x="1545465" y="90152"/>
                </a:cubicBezTo>
                <a:cubicBezTo>
                  <a:pt x="1539274" y="124205"/>
                  <a:pt x="1545490" y="161048"/>
                  <a:pt x="1558344" y="193183"/>
                </a:cubicBezTo>
                <a:cubicBezTo>
                  <a:pt x="1565741" y="211675"/>
                  <a:pt x="1657997" y="243197"/>
                  <a:pt x="1661375" y="244698"/>
                </a:cubicBezTo>
                <a:cubicBezTo>
                  <a:pt x="1678919" y="252495"/>
                  <a:pt x="1694914" y="263715"/>
                  <a:pt x="1712890" y="270456"/>
                </a:cubicBezTo>
                <a:cubicBezTo>
                  <a:pt x="1743629" y="281983"/>
                  <a:pt x="1814972" y="291763"/>
                  <a:pt x="1841679" y="296214"/>
                </a:cubicBezTo>
                <a:cubicBezTo>
                  <a:pt x="1939719" y="263534"/>
                  <a:pt x="1892328" y="275781"/>
                  <a:pt x="1983347" y="257577"/>
                </a:cubicBezTo>
                <a:cubicBezTo>
                  <a:pt x="2043448" y="261870"/>
                  <a:pt x="2103765" y="263802"/>
                  <a:pt x="2163651" y="270456"/>
                </a:cubicBezTo>
                <a:cubicBezTo>
                  <a:pt x="2181243" y="272411"/>
                  <a:pt x="2197887" y="279495"/>
                  <a:pt x="2215166" y="283335"/>
                </a:cubicBezTo>
                <a:cubicBezTo>
                  <a:pt x="2236535" y="288084"/>
                  <a:pt x="2258096" y="291921"/>
                  <a:pt x="2279561" y="296214"/>
                </a:cubicBezTo>
                <a:cubicBezTo>
                  <a:pt x="2382229" y="364659"/>
                  <a:pt x="2321283" y="353396"/>
                  <a:pt x="2395471" y="334850"/>
                </a:cubicBezTo>
                <a:cubicBezTo>
                  <a:pt x="2416707" y="329541"/>
                  <a:pt x="2438400" y="326265"/>
                  <a:pt x="2459865" y="321972"/>
                </a:cubicBezTo>
                <a:cubicBezTo>
                  <a:pt x="2472744" y="313386"/>
                  <a:pt x="2484658" y="303136"/>
                  <a:pt x="2498502" y="296214"/>
                </a:cubicBezTo>
                <a:cubicBezTo>
                  <a:pt x="2510644" y="290143"/>
                  <a:pt x="2527539" y="292934"/>
                  <a:pt x="2537138" y="283335"/>
                </a:cubicBezTo>
                <a:cubicBezTo>
                  <a:pt x="2546737" y="273735"/>
                  <a:pt x="2541536" y="255299"/>
                  <a:pt x="2550017" y="244698"/>
                </a:cubicBezTo>
                <a:cubicBezTo>
                  <a:pt x="2568173" y="222003"/>
                  <a:pt x="2601839" y="214546"/>
                  <a:pt x="2627290" y="206062"/>
                </a:cubicBezTo>
                <a:cubicBezTo>
                  <a:pt x="2670220" y="141667"/>
                  <a:pt x="2640169" y="176011"/>
                  <a:pt x="2730321" y="115910"/>
                </a:cubicBezTo>
                <a:lnTo>
                  <a:pt x="2768958" y="90152"/>
                </a:lnTo>
                <a:cubicBezTo>
                  <a:pt x="2781837" y="81566"/>
                  <a:pt x="2792911" y="69289"/>
                  <a:pt x="2807595" y="64394"/>
                </a:cubicBezTo>
                <a:cubicBezTo>
                  <a:pt x="2900230" y="33515"/>
                  <a:pt x="2784548" y="70979"/>
                  <a:pt x="2897747" y="38636"/>
                </a:cubicBezTo>
                <a:cubicBezTo>
                  <a:pt x="2955040" y="22267"/>
                  <a:pt x="2920782" y="26302"/>
                  <a:pt x="2987899" y="12879"/>
                </a:cubicBezTo>
                <a:cubicBezTo>
                  <a:pt x="3013505" y="7758"/>
                  <a:pt x="3039414" y="4293"/>
                  <a:pt x="3065172" y="0"/>
                </a:cubicBezTo>
                <a:cubicBezTo>
                  <a:pt x="3086637" y="4293"/>
                  <a:pt x="3108448" y="7120"/>
                  <a:pt x="3129566" y="12879"/>
                </a:cubicBezTo>
                <a:cubicBezTo>
                  <a:pt x="3155761" y="20023"/>
                  <a:pt x="3181082" y="30050"/>
                  <a:pt x="3206840" y="38636"/>
                </a:cubicBezTo>
                <a:lnTo>
                  <a:pt x="3322750" y="77273"/>
                </a:lnTo>
                <a:cubicBezTo>
                  <a:pt x="3335629" y="81566"/>
                  <a:pt x="3348216" y="86859"/>
                  <a:pt x="3361386" y="90152"/>
                </a:cubicBezTo>
                <a:cubicBezTo>
                  <a:pt x="3378558" y="94445"/>
                  <a:pt x="3395948" y="97945"/>
                  <a:pt x="3412902" y="103031"/>
                </a:cubicBezTo>
                <a:cubicBezTo>
                  <a:pt x="3438908" y="110833"/>
                  <a:pt x="3490175" y="128788"/>
                  <a:pt x="3490175" y="128788"/>
                </a:cubicBezTo>
                <a:cubicBezTo>
                  <a:pt x="3587176" y="193455"/>
                  <a:pt x="3463896" y="117525"/>
                  <a:pt x="3580327" y="167425"/>
                </a:cubicBezTo>
                <a:cubicBezTo>
                  <a:pt x="3594554" y="173522"/>
                  <a:pt x="3605120" y="186261"/>
                  <a:pt x="3618964" y="193183"/>
                </a:cubicBezTo>
                <a:cubicBezTo>
                  <a:pt x="3639551" y="203477"/>
                  <a:pt x="3689858" y="213439"/>
                  <a:pt x="3709116" y="218941"/>
                </a:cubicBezTo>
                <a:cubicBezTo>
                  <a:pt x="3799025" y="244629"/>
                  <a:pt x="3684056" y="222720"/>
                  <a:pt x="3837904" y="244698"/>
                </a:cubicBezTo>
                <a:cubicBezTo>
                  <a:pt x="3898006" y="240405"/>
                  <a:pt x="3959753" y="246433"/>
                  <a:pt x="4018209" y="231819"/>
                </a:cubicBezTo>
                <a:cubicBezTo>
                  <a:pt x="4048242" y="224311"/>
                  <a:pt x="4066114" y="190094"/>
                  <a:pt x="4095482" y="180304"/>
                </a:cubicBezTo>
                <a:lnTo>
                  <a:pt x="4172755" y="154546"/>
                </a:lnTo>
                <a:cubicBezTo>
                  <a:pt x="4185634" y="150253"/>
                  <a:pt x="4199250" y="147738"/>
                  <a:pt x="4211392" y="141667"/>
                </a:cubicBezTo>
                <a:cubicBezTo>
                  <a:pt x="4264686" y="115021"/>
                  <a:pt x="4276523" y="106067"/>
                  <a:pt x="4340181" y="90152"/>
                </a:cubicBezTo>
                <a:cubicBezTo>
                  <a:pt x="4465807" y="58745"/>
                  <a:pt x="4308950" y="97092"/>
                  <a:pt x="4456090" y="64394"/>
                </a:cubicBezTo>
                <a:cubicBezTo>
                  <a:pt x="4473369" y="60554"/>
                  <a:pt x="4490587" y="56378"/>
                  <a:pt x="4507606" y="51515"/>
                </a:cubicBezTo>
                <a:cubicBezTo>
                  <a:pt x="4520659" y="47786"/>
                  <a:pt x="4532786" y="40430"/>
                  <a:pt x="4546242" y="38636"/>
                </a:cubicBezTo>
                <a:cubicBezTo>
                  <a:pt x="4597483" y="31804"/>
                  <a:pt x="4649379" y="31168"/>
                  <a:pt x="4700789" y="25757"/>
                </a:cubicBezTo>
                <a:cubicBezTo>
                  <a:pt x="4730978" y="22579"/>
                  <a:pt x="4760890" y="17172"/>
                  <a:pt x="4790941" y="12879"/>
                </a:cubicBezTo>
                <a:cubicBezTo>
                  <a:pt x="4876800" y="17172"/>
                  <a:pt x="4962849" y="18618"/>
                  <a:pt x="5048519" y="25757"/>
                </a:cubicBezTo>
                <a:cubicBezTo>
                  <a:pt x="5066158" y="27227"/>
                  <a:pt x="5082619" y="35470"/>
                  <a:pt x="5100034" y="38636"/>
                </a:cubicBezTo>
                <a:cubicBezTo>
                  <a:pt x="5269241" y="69401"/>
                  <a:pt x="5124857" y="35183"/>
                  <a:pt x="5241702" y="64394"/>
                </a:cubicBezTo>
                <a:cubicBezTo>
                  <a:pt x="5258874" y="72980"/>
                  <a:pt x="5275241" y="83411"/>
                  <a:pt x="5293217" y="90152"/>
                </a:cubicBezTo>
                <a:cubicBezTo>
                  <a:pt x="5309790" y="96367"/>
                  <a:pt x="5328901" y="95115"/>
                  <a:pt x="5344733" y="103031"/>
                </a:cubicBezTo>
                <a:cubicBezTo>
                  <a:pt x="5498069" y="179698"/>
                  <a:pt x="5356904" y="138270"/>
                  <a:pt x="5473521" y="167425"/>
                </a:cubicBezTo>
                <a:cubicBezTo>
                  <a:pt x="5516451" y="163132"/>
                  <a:pt x="5559905" y="162497"/>
                  <a:pt x="5602310" y="154546"/>
                </a:cubicBezTo>
                <a:cubicBezTo>
                  <a:pt x="5628996" y="149542"/>
                  <a:pt x="5653825" y="137374"/>
                  <a:pt x="5679583" y="128788"/>
                </a:cubicBezTo>
                <a:lnTo>
                  <a:pt x="5756857" y="103031"/>
                </a:lnTo>
                <a:lnTo>
                  <a:pt x="5834130" y="77273"/>
                </a:lnTo>
                <a:lnTo>
                  <a:pt x="5872766" y="64394"/>
                </a:lnTo>
                <a:cubicBezTo>
                  <a:pt x="5954332" y="68687"/>
                  <a:pt x="6036121" y="69878"/>
                  <a:pt x="6117465" y="77273"/>
                </a:cubicBezTo>
                <a:cubicBezTo>
                  <a:pt x="6130985" y="78502"/>
                  <a:pt x="6143960" y="84081"/>
                  <a:pt x="6156102" y="90152"/>
                </a:cubicBezTo>
                <a:cubicBezTo>
                  <a:pt x="6169946" y="97074"/>
                  <a:pt x="6181859" y="107324"/>
                  <a:pt x="6194738" y="115910"/>
                </a:cubicBezTo>
                <a:cubicBezTo>
                  <a:pt x="6203324" y="128789"/>
                  <a:pt x="6213574" y="140702"/>
                  <a:pt x="6220496" y="154546"/>
                </a:cubicBezTo>
                <a:cubicBezTo>
                  <a:pt x="6273817" y="261187"/>
                  <a:pt x="6185315" y="121095"/>
                  <a:pt x="6259133" y="231819"/>
                </a:cubicBezTo>
                <a:cubicBezTo>
                  <a:pt x="6263426" y="244698"/>
                  <a:pt x="6265941" y="258313"/>
                  <a:pt x="6272012" y="270456"/>
                </a:cubicBezTo>
                <a:cubicBezTo>
                  <a:pt x="6278934" y="284300"/>
                  <a:pt x="6291672" y="294866"/>
                  <a:pt x="6297769" y="309093"/>
                </a:cubicBezTo>
                <a:cubicBezTo>
                  <a:pt x="6304741" y="325362"/>
                  <a:pt x="6306355" y="343436"/>
                  <a:pt x="6310648" y="360608"/>
                </a:cubicBezTo>
                <a:cubicBezTo>
                  <a:pt x="6306355" y="386366"/>
                  <a:pt x="6309447" y="414525"/>
                  <a:pt x="6297769" y="437881"/>
                </a:cubicBezTo>
                <a:cubicBezTo>
                  <a:pt x="6290847" y="451725"/>
                  <a:pt x="6272572" y="455960"/>
                  <a:pt x="6259133" y="463639"/>
                </a:cubicBezTo>
                <a:cubicBezTo>
                  <a:pt x="6223709" y="483882"/>
                  <a:pt x="6181167" y="501357"/>
                  <a:pt x="6143223" y="515155"/>
                </a:cubicBezTo>
                <a:cubicBezTo>
                  <a:pt x="6117707" y="524434"/>
                  <a:pt x="6065950" y="540912"/>
                  <a:pt x="6065950" y="540912"/>
                </a:cubicBezTo>
                <a:cubicBezTo>
                  <a:pt x="6053071" y="532326"/>
                  <a:pt x="6035517" y="528281"/>
                  <a:pt x="6027313" y="515155"/>
                </a:cubicBezTo>
                <a:cubicBezTo>
                  <a:pt x="6012923" y="492131"/>
                  <a:pt x="6001555" y="437881"/>
                  <a:pt x="6001555" y="437881"/>
                </a:cubicBezTo>
                <a:cubicBezTo>
                  <a:pt x="6005848" y="399245"/>
                  <a:pt x="6005006" y="359685"/>
                  <a:pt x="6014434" y="321972"/>
                </a:cubicBezTo>
                <a:cubicBezTo>
                  <a:pt x="6018188" y="306956"/>
                  <a:pt x="6025508" y="288230"/>
                  <a:pt x="6040192" y="283335"/>
                </a:cubicBezTo>
                <a:cubicBezTo>
                  <a:pt x="6056984" y="277738"/>
                  <a:pt x="6074535" y="291921"/>
                  <a:pt x="6091707" y="296214"/>
                </a:cubicBezTo>
                <a:cubicBezTo>
                  <a:pt x="6104586" y="304800"/>
                  <a:pt x="6118453" y="312063"/>
                  <a:pt x="6130344" y="321972"/>
                </a:cubicBezTo>
                <a:cubicBezTo>
                  <a:pt x="6229513" y="404612"/>
                  <a:pt x="6111686" y="322410"/>
                  <a:pt x="6207617" y="386366"/>
                </a:cubicBezTo>
                <a:cubicBezTo>
                  <a:pt x="6216203" y="403538"/>
                  <a:pt x="6223200" y="421601"/>
                  <a:pt x="6233375" y="437881"/>
                </a:cubicBezTo>
                <a:cubicBezTo>
                  <a:pt x="6247966" y="461227"/>
                  <a:pt x="6284142" y="500779"/>
                  <a:pt x="6297769" y="528034"/>
                </a:cubicBezTo>
                <a:cubicBezTo>
                  <a:pt x="6303840" y="540176"/>
                  <a:pt x="6306355" y="553791"/>
                  <a:pt x="6310648" y="566670"/>
                </a:cubicBezTo>
                <a:cubicBezTo>
                  <a:pt x="6285576" y="641887"/>
                  <a:pt x="6317386" y="572812"/>
                  <a:pt x="6259133" y="631065"/>
                </a:cubicBezTo>
                <a:cubicBezTo>
                  <a:pt x="6248188" y="642010"/>
                  <a:pt x="6244320" y="658756"/>
                  <a:pt x="6233375" y="669701"/>
                </a:cubicBezTo>
                <a:cubicBezTo>
                  <a:pt x="6155954" y="747120"/>
                  <a:pt x="6225627" y="610488"/>
                  <a:pt x="6117465" y="772732"/>
                </a:cubicBezTo>
                <a:cubicBezTo>
                  <a:pt x="6100293" y="798490"/>
                  <a:pt x="6075739" y="820637"/>
                  <a:pt x="6065950" y="850005"/>
                </a:cubicBezTo>
                <a:cubicBezTo>
                  <a:pt x="6048176" y="903326"/>
                  <a:pt x="6060601" y="877346"/>
                  <a:pt x="6027313" y="927279"/>
                </a:cubicBezTo>
                <a:cubicBezTo>
                  <a:pt x="6031606" y="987380"/>
                  <a:pt x="6033152" y="1047741"/>
                  <a:pt x="6040192" y="1107583"/>
                </a:cubicBezTo>
                <a:cubicBezTo>
                  <a:pt x="6041778" y="1121065"/>
                  <a:pt x="6046478" y="1134352"/>
                  <a:pt x="6053071" y="1146219"/>
                </a:cubicBezTo>
                <a:cubicBezTo>
                  <a:pt x="6068105" y="1173280"/>
                  <a:pt x="6104586" y="1223493"/>
                  <a:pt x="6104586" y="1223493"/>
                </a:cubicBezTo>
                <a:cubicBezTo>
                  <a:pt x="6113172" y="1210614"/>
                  <a:pt x="6119399" y="1195801"/>
                  <a:pt x="6130344" y="1184856"/>
                </a:cubicBezTo>
                <a:cubicBezTo>
                  <a:pt x="6141289" y="1173911"/>
                  <a:pt x="6160777" y="1172224"/>
                  <a:pt x="6168981" y="1159098"/>
                </a:cubicBezTo>
                <a:cubicBezTo>
                  <a:pt x="6183371" y="1136074"/>
                  <a:pt x="6182596" y="1106109"/>
                  <a:pt x="6194738" y="1081825"/>
                </a:cubicBezTo>
                <a:lnTo>
                  <a:pt x="6220496" y="1030310"/>
                </a:lnTo>
                <a:cubicBezTo>
                  <a:pt x="6216203" y="983087"/>
                  <a:pt x="6214323" y="935583"/>
                  <a:pt x="6207617" y="888642"/>
                </a:cubicBezTo>
                <a:cubicBezTo>
                  <a:pt x="6205697" y="875203"/>
                  <a:pt x="6204337" y="859604"/>
                  <a:pt x="6194738" y="850005"/>
                </a:cubicBezTo>
                <a:cubicBezTo>
                  <a:pt x="6185139" y="840406"/>
                  <a:pt x="6168981" y="841420"/>
                  <a:pt x="6156102" y="837127"/>
                </a:cubicBezTo>
                <a:cubicBezTo>
                  <a:pt x="6143223" y="841420"/>
                  <a:pt x="6127064" y="840406"/>
                  <a:pt x="6117465" y="850005"/>
                </a:cubicBezTo>
                <a:cubicBezTo>
                  <a:pt x="6107865" y="859604"/>
                  <a:pt x="6110657" y="876500"/>
                  <a:pt x="6104586" y="888642"/>
                </a:cubicBezTo>
                <a:cubicBezTo>
                  <a:pt x="6097664" y="902487"/>
                  <a:pt x="6087414" y="914400"/>
                  <a:pt x="6078828" y="927279"/>
                </a:cubicBezTo>
                <a:cubicBezTo>
                  <a:pt x="6083121" y="1021724"/>
                  <a:pt x="6084456" y="1116350"/>
                  <a:pt x="6091707" y="1210614"/>
                </a:cubicBezTo>
                <a:cubicBezTo>
                  <a:pt x="6093065" y="1228262"/>
                  <a:pt x="6094768" y="1247402"/>
                  <a:pt x="6104586" y="1262129"/>
                </a:cubicBezTo>
                <a:cubicBezTo>
                  <a:pt x="6113172" y="1275008"/>
                  <a:pt x="6130344" y="1279301"/>
                  <a:pt x="6143223" y="1287887"/>
                </a:cubicBezTo>
                <a:cubicBezTo>
                  <a:pt x="6205043" y="1380616"/>
                  <a:pt x="6132920" y="1298190"/>
                  <a:pt x="6194738" y="1287887"/>
                </a:cubicBezTo>
                <a:cubicBezTo>
                  <a:pt x="6213676" y="1284731"/>
                  <a:pt x="6229082" y="1305059"/>
                  <a:pt x="6246254" y="1313645"/>
                </a:cubicBezTo>
                <a:cubicBezTo>
                  <a:pt x="6259133" y="1330817"/>
                  <a:pt x="6275291" y="1345962"/>
                  <a:pt x="6284890" y="1365160"/>
                </a:cubicBezTo>
                <a:cubicBezTo>
                  <a:pt x="6297032" y="1389445"/>
                  <a:pt x="6310648" y="1442434"/>
                  <a:pt x="6310648" y="1442434"/>
                </a:cubicBezTo>
                <a:cubicBezTo>
                  <a:pt x="6304211" y="1481056"/>
                  <a:pt x="6294688" y="1562967"/>
                  <a:pt x="6272012" y="1596980"/>
                </a:cubicBezTo>
                <a:lnTo>
                  <a:pt x="6246254" y="1635617"/>
                </a:lnTo>
                <a:cubicBezTo>
                  <a:pt x="6242888" y="1634776"/>
                  <a:pt x="6164501" y="1616578"/>
                  <a:pt x="6156102" y="1609859"/>
                </a:cubicBezTo>
                <a:cubicBezTo>
                  <a:pt x="6144015" y="1600189"/>
                  <a:pt x="6141289" y="1582167"/>
                  <a:pt x="6130344" y="1571222"/>
                </a:cubicBezTo>
                <a:cubicBezTo>
                  <a:pt x="6119399" y="1560277"/>
                  <a:pt x="6104586" y="1554051"/>
                  <a:pt x="6091707" y="1545465"/>
                </a:cubicBezTo>
                <a:cubicBezTo>
                  <a:pt x="6096000" y="1528293"/>
                  <a:pt x="6088754" y="1501865"/>
                  <a:pt x="6104586" y="1493949"/>
                </a:cubicBezTo>
                <a:cubicBezTo>
                  <a:pt x="6118431" y="1487027"/>
                  <a:pt x="6131332" y="1509798"/>
                  <a:pt x="6143223" y="1519707"/>
                </a:cubicBezTo>
                <a:cubicBezTo>
                  <a:pt x="6180409" y="1550695"/>
                  <a:pt x="6182290" y="1558990"/>
                  <a:pt x="6207617" y="1596980"/>
                </a:cubicBezTo>
                <a:cubicBezTo>
                  <a:pt x="6211910" y="1618445"/>
                  <a:pt x="6220496" y="1639484"/>
                  <a:pt x="6220496" y="1661374"/>
                </a:cubicBezTo>
                <a:cubicBezTo>
                  <a:pt x="6220496" y="1744424"/>
                  <a:pt x="6211532" y="1804743"/>
                  <a:pt x="6194738" y="1880315"/>
                </a:cubicBezTo>
                <a:cubicBezTo>
                  <a:pt x="6174608" y="1970900"/>
                  <a:pt x="6190492" y="1895176"/>
                  <a:pt x="6168981" y="1970467"/>
                </a:cubicBezTo>
                <a:cubicBezTo>
                  <a:pt x="6164118" y="1987486"/>
                  <a:pt x="6160965" y="2004964"/>
                  <a:pt x="6156102" y="2021983"/>
                </a:cubicBezTo>
                <a:cubicBezTo>
                  <a:pt x="6152373" y="2035036"/>
                  <a:pt x="6146952" y="2047566"/>
                  <a:pt x="6143223" y="2060619"/>
                </a:cubicBezTo>
                <a:cubicBezTo>
                  <a:pt x="6131098" y="2103055"/>
                  <a:pt x="6126317" y="2132269"/>
                  <a:pt x="6117465" y="2176529"/>
                </a:cubicBezTo>
                <a:cubicBezTo>
                  <a:pt x="6110057" y="2250604"/>
                  <a:pt x="6090529" y="2360032"/>
                  <a:pt x="6117465" y="2434107"/>
                </a:cubicBezTo>
                <a:cubicBezTo>
                  <a:pt x="6122104" y="2446865"/>
                  <a:pt x="6143223" y="2442693"/>
                  <a:pt x="6156102" y="2446986"/>
                </a:cubicBezTo>
                <a:cubicBezTo>
                  <a:pt x="6173274" y="2421228"/>
                  <a:pt x="6197827" y="2399080"/>
                  <a:pt x="6207617" y="2369712"/>
                </a:cubicBezTo>
                <a:cubicBezTo>
                  <a:pt x="6219893" y="2332886"/>
                  <a:pt x="6225289" y="2319991"/>
                  <a:pt x="6233375" y="2279560"/>
                </a:cubicBezTo>
                <a:cubicBezTo>
                  <a:pt x="6238496" y="2253954"/>
                  <a:pt x="6241961" y="2228045"/>
                  <a:pt x="6246254" y="2202287"/>
                </a:cubicBezTo>
                <a:cubicBezTo>
                  <a:pt x="6217654" y="1930589"/>
                  <a:pt x="6246432" y="2035395"/>
                  <a:pt x="6194738" y="1880315"/>
                </a:cubicBezTo>
                <a:cubicBezTo>
                  <a:pt x="6190445" y="1867436"/>
                  <a:pt x="6189389" y="1852975"/>
                  <a:pt x="6181859" y="1841679"/>
                </a:cubicBezTo>
                <a:lnTo>
                  <a:pt x="6156102" y="1803042"/>
                </a:lnTo>
                <a:cubicBezTo>
                  <a:pt x="6143223" y="1807335"/>
                  <a:pt x="6125356" y="1804874"/>
                  <a:pt x="6117465" y="1815921"/>
                </a:cubicBezTo>
                <a:cubicBezTo>
                  <a:pt x="6101684" y="1838015"/>
                  <a:pt x="6100293" y="1867436"/>
                  <a:pt x="6091707" y="1893194"/>
                </a:cubicBezTo>
                <a:cubicBezTo>
                  <a:pt x="6073231" y="1948621"/>
                  <a:pt x="6082120" y="1918663"/>
                  <a:pt x="6065950" y="1983346"/>
                </a:cubicBezTo>
                <a:cubicBezTo>
                  <a:pt x="6070243" y="2112135"/>
                  <a:pt x="6068414" y="2241273"/>
                  <a:pt x="6078828" y="2369712"/>
                </a:cubicBezTo>
                <a:cubicBezTo>
                  <a:pt x="6081354" y="2400863"/>
                  <a:pt x="6095605" y="2429930"/>
                  <a:pt x="6104586" y="2459865"/>
                </a:cubicBezTo>
                <a:cubicBezTo>
                  <a:pt x="6108487" y="2472868"/>
                  <a:pt x="6112117" y="2486023"/>
                  <a:pt x="6117465" y="2498501"/>
                </a:cubicBezTo>
                <a:cubicBezTo>
                  <a:pt x="6125028" y="2516148"/>
                  <a:pt x="6136482" y="2532041"/>
                  <a:pt x="6143223" y="2550017"/>
                </a:cubicBezTo>
                <a:cubicBezTo>
                  <a:pt x="6153139" y="2576459"/>
                  <a:pt x="6162861" y="2641447"/>
                  <a:pt x="6168981" y="2665927"/>
                </a:cubicBezTo>
                <a:cubicBezTo>
                  <a:pt x="6212011" y="2838052"/>
                  <a:pt x="6146550" y="2539235"/>
                  <a:pt x="6194738" y="2756079"/>
                </a:cubicBezTo>
                <a:cubicBezTo>
                  <a:pt x="6215460" y="2849326"/>
                  <a:pt x="6197482" y="2790069"/>
                  <a:pt x="6220496" y="2859110"/>
                </a:cubicBezTo>
                <a:cubicBezTo>
                  <a:pt x="6216203" y="2914918"/>
                  <a:pt x="6214560" y="2970994"/>
                  <a:pt x="6207617" y="3026535"/>
                </a:cubicBezTo>
                <a:cubicBezTo>
                  <a:pt x="6205933" y="3040006"/>
                  <a:pt x="6202268" y="3053876"/>
                  <a:pt x="6194738" y="3065172"/>
                </a:cubicBezTo>
                <a:cubicBezTo>
                  <a:pt x="6184635" y="3080326"/>
                  <a:pt x="6167762" y="3089816"/>
                  <a:pt x="6156102" y="3103808"/>
                </a:cubicBezTo>
                <a:cubicBezTo>
                  <a:pt x="6111291" y="3157582"/>
                  <a:pt x="6155134" y="3134182"/>
                  <a:pt x="6091707" y="3155324"/>
                </a:cubicBezTo>
                <a:cubicBezTo>
                  <a:pt x="6078828" y="3168203"/>
                  <a:pt x="6064731" y="3179968"/>
                  <a:pt x="6053071" y="3193960"/>
                </a:cubicBezTo>
                <a:cubicBezTo>
                  <a:pt x="6043162" y="3205851"/>
                  <a:pt x="6036310" y="3220002"/>
                  <a:pt x="6027313" y="3232597"/>
                </a:cubicBezTo>
                <a:cubicBezTo>
                  <a:pt x="6014837" y="3250064"/>
                  <a:pt x="6001555" y="3266940"/>
                  <a:pt x="5988676" y="3284112"/>
                </a:cubicBezTo>
                <a:cubicBezTo>
                  <a:pt x="5992969" y="3344214"/>
                  <a:pt x="5988201" y="3405661"/>
                  <a:pt x="6001555" y="3464417"/>
                </a:cubicBezTo>
                <a:cubicBezTo>
                  <a:pt x="6010065" y="3501860"/>
                  <a:pt x="6031772" y="3535499"/>
                  <a:pt x="6053071" y="3567448"/>
                </a:cubicBezTo>
                <a:lnTo>
                  <a:pt x="6104586" y="3644721"/>
                </a:lnTo>
                <a:cubicBezTo>
                  <a:pt x="6113172" y="3657600"/>
                  <a:pt x="6117465" y="3674771"/>
                  <a:pt x="6130344" y="3683357"/>
                </a:cubicBezTo>
                <a:lnTo>
                  <a:pt x="6168981" y="3709115"/>
                </a:lnTo>
                <a:cubicBezTo>
                  <a:pt x="6181860" y="3704822"/>
                  <a:pt x="6199137" y="3706837"/>
                  <a:pt x="6207617" y="3696236"/>
                </a:cubicBezTo>
                <a:cubicBezTo>
                  <a:pt x="6218674" y="3682414"/>
                  <a:pt x="6214281" y="3661294"/>
                  <a:pt x="6220496" y="3644721"/>
                </a:cubicBezTo>
                <a:cubicBezTo>
                  <a:pt x="6271007" y="3510027"/>
                  <a:pt x="6226075" y="3673920"/>
                  <a:pt x="6259133" y="3541690"/>
                </a:cubicBezTo>
                <a:cubicBezTo>
                  <a:pt x="6254840" y="3503053"/>
                  <a:pt x="6253878" y="3463900"/>
                  <a:pt x="6246254" y="3425780"/>
                </a:cubicBezTo>
                <a:cubicBezTo>
                  <a:pt x="6240929" y="3399156"/>
                  <a:pt x="6229082" y="3374265"/>
                  <a:pt x="6220496" y="3348507"/>
                </a:cubicBezTo>
                <a:cubicBezTo>
                  <a:pt x="6216203" y="3335628"/>
                  <a:pt x="6210279" y="3323182"/>
                  <a:pt x="6207617" y="3309870"/>
                </a:cubicBezTo>
                <a:cubicBezTo>
                  <a:pt x="6203324" y="3288405"/>
                  <a:pt x="6201660" y="3266242"/>
                  <a:pt x="6194738" y="3245476"/>
                </a:cubicBezTo>
                <a:cubicBezTo>
                  <a:pt x="6171397" y="3175453"/>
                  <a:pt x="6167067" y="3208545"/>
                  <a:pt x="6130344" y="3142445"/>
                </a:cubicBezTo>
                <a:cubicBezTo>
                  <a:pt x="6119117" y="3122236"/>
                  <a:pt x="6115656" y="3098346"/>
                  <a:pt x="6104586" y="3078050"/>
                </a:cubicBezTo>
                <a:cubicBezTo>
                  <a:pt x="6089762" y="3050873"/>
                  <a:pt x="6070243" y="3026535"/>
                  <a:pt x="6053071" y="3000777"/>
                </a:cubicBezTo>
                <a:lnTo>
                  <a:pt x="6001555" y="2923504"/>
                </a:lnTo>
                <a:cubicBezTo>
                  <a:pt x="5997262" y="2910625"/>
                  <a:pt x="5996206" y="2896163"/>
                  <a:pt x="5988676" y="2884867"/>
                </a:cubicBezTo>
                <a:cubicBezTo>
                  <a:pt x="5978573" y="2869713"/>
                  <a:pt x="5962919" y="2859110"/>
                  <a:pt x="5950040" y="2846231"/>
                </a:cubicBezTo>
                <a:cubicBezTo>
                  <a:pt x="5941454" y="2820473"/>
                  <a:pt x="5909221" y="2791548"/>
                  <a:pt x="5924282" y="2768957"/>
                </a:cubicBezTo>
                <a:lnTo>
                  <a:pt x="5975797" y="2691684"/>
                </a:lnTo>
                <a:cubicBezTo>
                  <a:pt x="6053236" y="2713810"/>
                  <a:pt x="6068611" y="2709779"/>
                  <a:pt x="6130344" y="2756079"/>
                </a:cubicBezTo>
                <a:cubicBezTo>
                  <a:pt x="6153134" y="2773171"/>
                  <a:pt x="6181647" y="2807170"/>
                  <a:pt x="6194738" y="2833352"/>
                </a:cubicBezTo>
                <a:cubicBezTo>
                  <a:pt x="6200809" y="2845494"/>
                  <a:pt x="6200087" y="2860693"/>
                  <a:pt x="6207617" y="2871988"/>
                </a:cubicBezTo>
                <a:cubicBezTo>
                  <a:pt x="6217720" y="2887143"/>
                  <a:pt x="6234401" y="2896796"/>
                  <a:pt x="6246254" y="2910625"/>
                </a:cubicBezTo>
                <a:cubicBezTo>
                  <a:pt x="6270209" y="2938573"/>
                  <a:pt x="6290267" y="2970206"/>
                  <a:pt x="6310648" y="3000777"/>
                </a:cubicBezTo>
                <a:cubicBezTo>
                  <a:pt x="6319234" y="3026535"/>
                  <a:pt x="6329821" y="3051710"/>
                  <a:pt x="6336406" y="3078050"/>
                </a:cubicBezTo>
                <a:cubicBezTo>
                  <a:pt x="6340699" y="3095222"/>
                  <a:pt x="6345445" y="3112287"/>
                  <a:pt x="6349285" y="3129566"/>
                </a:cubicBezTo>
                <a:cubicBezTo>
                  <a:pt x="6354034" y="3150934"/>
                  <a:pt x="6356855" y="3172724"/>
                  <a:pt x="6362164" y="3193960"/>
                </a:cubicBezTo>
                <a:cubicBezTo>
                  <a:pt x="6365456" y="3207130"/>
                  <a:pt x="6370749" y="3219718"/>
                  <a:pt x="6375042" y="3232597"/>
                </a:cubicBezTo>
                <a:cubicBezTo>
                  <a:pt x="6366456" y="3322749"/>
                  <a:pt x="6360517" y="3413192"/>
                  <a:pt x="6349285" y="3503053"/>
                </a:cubicBezTo>
                <a:cubicBezTo>
                  <a:pt x="6347601" y="3516524"/>
                  <a:pt x="6340136" y="3528637"/>
                  <a:pt x="6336406" y="3541690"/>
                </a:cubicBezTo>
                <a:cubicBezTo>
                  <a:pt x="6324081" y="3584826"/>
                  <a:pt x="6318173" y="3629671"/>
                  <a:pt x="6297769" y="3670479"/>
                </a:cubicBezTo>
                <a:cubicBezTo>
                  <a:pt x="6289183" y="3687651"/>
                  <a:pt x="6279575" y="3704348"/>
                  <a:pt x="6272012" y="3721994"/>
                </a:cubicBezTo>
                <a:cubicBezTo>
                  <a:pt x="6240021" y="3796640"/>
                  <a:pt x="6282873" y="3725022"/>
                  <a:pt x="6233375" y="3799267"/>
                </a:cubicBezTo>
                <a:cubicBezTo>
                  <a:pt x="6199304" y="3935550"/>
                  <a:pt x="6245563" y="3775061"/>
                  <a:pt x="6194738" y="3889419"/>
                </a:cubicBezTo>
                <a:cubicBezTo>
                  <a:pt x="6183711" y="3914230"/>
                  <a:pt x="6181124" y="3942408"/>
                  <a:pt x="6168981" y="3966693"/>
                </a:cubicBezTo>
                <a:cubicBezTo>
                  <a:pt x="6160395" y="3983865"/>
                  <a:pt x="6152748" y="4001539"/>
                  <a:pt x="6143223" y="4018208"/>
                </a:cubicBezTo>
                <a:cubicBezTo>
                  <a:pt x="6128155" y="4044577"/>
                  <a:pt x="6095417" y="4086242"/>
                  <a:pt x="6078828" y="4108360"/>
                </a:cubicBezTo>
                <a:cubicBezTo>
                  <a:pt x="6048176" y="4200318"/>
                  <a:pt x="6068132" y="4163043"/>
                  <a:pt x="6027313" y="4224270"/>
                </a:cubicBezTo>
                <a:lnTo>
                  <a:pt x="6001555" y="4301543"/>
                </a:lnTo>
                <a:lnTo>
                  <a:pt x="5988676" y="4340180"/>
                </a:lnTo>
                <a:cubicBezTo>
                  <a:pt x="5992969" y="4387403"/>
                  <a:pt x="5991620" y="4435483"/>
                  <a:pt x="6001555" y="4481848"/>
                </a:cubicBezTo>
                <a:cubicBezTo>
                  <a:pt x="6004798" y="4496983"/>
                  <a:pt x="6015664" y="4510291"/>
                  <a:pt x="6027313" y="4520484"/>
                </a:cubicBezTo>
                <a:cubicBezTo>
                  <a:pt x="6056617" y="4546125"/>
                  <a:pt x="6116553" y="4580808"/>
                  <a:pt x="6156102" y="4597757"/>
                </a:cubicBezTo>
                <a:cubicBezTo>
                  <a:pt x="6168580" y="4603105"/>
                  <a:pt x="6181859" y="4606343"/>
                  <a:pt x="6194738" y="4610636"/>
                </a:cubicBezTo>
                <a:cubicBezTo>
                  <a:pt x="6207617" y="4623515"/>
                  <a:pt x="6223272" y="4634118"/>
                  <a:pt x="6233375" y="4649273"/>
                </a:cubicBezTo>
                <a:cubicBezTo>
                  <a:pt x="6240905" y="4660569"/>
                  <a:pt x="6240906" y="4675432"/>
                  <a:pt x="6246254" y="4687910"/>
                </a:cubicBezTo>
                <a:cubicBezTo>
                  <a:pt x="6253817" y="4705556"/>
                  <a:pt x="6263426" y="4722253"/>
                  <a:pt x="6272012" y="4739425"/>
                </a:cubicBezTo>
                <a:cubicBezTo>
                  <a:pt x="6276305" y="4756597"/>
                  <a:pt x="6281419" y="4773584"/>
                  <a:pt x="6284890" y="4790941"/>
                </a:cubicBezTo>
                <a:cubicBezTo>
                  <a:pt x="6299754" y="4865263"/>
                  <a:pt x="6310684" y="4932498"/>
                  <a:pt x="6284890" y="5009881"/>
                </a:cubicBezTo>
                <a:cubicBezTo>
                  <a:pt x="6280597" y="5022760"/>
                  <a:pt x="6259133" y="5018467"/>
                  <a:pt x="6246254" y="5022760"/>
                </a:cubicBezTo>
                <a:lnTo>
                  <a:pt x="6168981" y="4971245"/>
                </a:lnTo>
                <a:lnTo>
                  <a:pt x="6130344" y="4945487"/>
                </a:lnTo>
                <a:cubicBezTo>
                  <a:pt x="6121758" y="4932608"/>
                  <a:pt x="6114495" y="4918741"/>
                  <a:pt x="6104586" y="4906850"/>
                </a:cubicBezTo>
                <a:cubicBezTo>
                  <a:pt x="6092926" y="4892858"/>
                  <a:pt x="6076536" y="4883035"/>
                  <a:pt x="6065950" y="4868214"/>
                </a:cubicBezTo>
                <a:cubicBezTo>
                  <a:pt x="6054791" y="4852591"/>
                  <a:pt x="6049717" y="4833367"/>
                  <a:pt x="6040192" y="4816698"/>
                </a:cubicBezTo>
                <a:cubicBezTo>
                  <a:pt x="6032513" y="4803259"/>
                  <a:pt x="6023020" y="4790941"/>
                  <a:pt x="6014434" y="4778062"/>
                </a:cubicBezTo>
                <a:cubicBezTo>
                  <a:pt x="6005848" y="4752304"/>
                  <a:pt x="5995261" y="4727129"/>
                  <a:pt x="5988676" y="4700788"/>
                </a:cubicBezTo>
                <a:cubicBezTo>
                  <a:pt x="5972504" y="4636103"/>
                  <a:pt x="5981394" y="4666065"/>
                  <a:pt x="5962919" y="4610636"/>
                </a:cubicBezTo>
                <a:cubicBezTo>
                  <a:pt x="5958626" y="4572000"/>
                  <a:pt x="5950040" y="4533601"/>
                  <a:pt x="5950040" y="4494727"/>
                </a:cubicBezTo>
                <a:cubicBezTo>
                  <a:pt x="5950040" y="4206609"/>
                  <a:pt x="5943703" y="4255962"/>
                  <a:pt x="5975797" y="4095481"/>
                </a:cubicBezTo>
                <a:cubicBezTo>
                  <a:pt x="5984422" y="3931610"/>
                  <a:pt x="5921675" y="3877844"/>
                  <a:pt x="6027313" y="3825025"/>
                </a:cubicBezTo>
                <a:cubicBezTo>
                  <a:pt x="6039455" y="3818954"/>
                  <a:pt x="6053071" y="3816439"/>
                  <a:pt x="6065950" y="3812146"/>
                </a:cubicBezTo>
                <a:cubicBezTo>
                  <a:pt x="6083122" y="3816439"/>
                  <a:pt x="6102097" y="3816243"/>
                  <a:pt x="6117465" y="3825025"/>
                </a:cubicBezTo>
                <a:cubicBezTo>
                  <a:pt x="6133279" y="3834062"/>
                  <a:pt x="6144249" y="3849833"/>
                  <a:pt x="6156102" y="3863662"/>
                </a:cubicBezTo>
                <a:cubicBezTo>
                  <a:pt x="6183116" y="3895178"/>
                  <a:pt x="6205838" y="3927604"/>
                  <a:pt x="6220496" y="3966693"/>
                </a:cubicBezTo>
                <a:cubicBezTo>
                  <a:pt x="6226711" y="3983266"/>
                  <a:pt x="6228512" y="4001189"/>
                  <a:pt x="6233375" y="4018208"/>
                </a:cubicBezTo>
                <a:cubicBezTo>
                  <a:pt x="6237105" y="4031261"/>
                  <a:pt x="6243201" y="4043617"/>
                  <a:pt x="6246254" y="4056845"/>
                </a:cubicBezTo>
                <a:cubicBezTo>
                  <a:pt x="6256098" y="4099504"/>
                  <a:pt x="6272012" y="4185634"/>
                  <a:pt x="6272012" y="4185634"/>
                </a:cubicBezTo>
                <a:cubicBezTo>
                  <a:pt x="6267719" y="4305837"/>
                  <a:pt x="6265805" y="4426148"/>
                  <a:pt x="6259133" y="4546242"/>
                </a:cubicBezTo>
                <a:cubicBezTo>
                  <a:pt x="6257213" y="4580800"/>
                  <a:pt x="6250298" y="4614899"/>
                  <a:pt x="6246254" y="4649273"/>
                </a:cubicBezTo>
                <a:cubicBezTo>
                  <a:pt x="6241712" y="4687881"/>
                  <a:pt x="6236475" y="4726432"/>
                  <a:pt x="6233375" y="4765183"/>
                </a:cubicBezTo>
                <a:cubicBezTo>
                  <a:pt x="6227887" y="4833785"/>
                  <a:pt x="6230705" y="4903185"/>
                  <a:pt x="6220496" y="4971245"/>
                </a:cubicBezTo>
                <a:cubicBezTo>
                  <a:pt x="6217648" y="4990231"/>
                  <a:pt x="6204263" y="5006091"/>
                  <a:pt x="6194738" y="5022760"/>
                </a:cubicBezTo>
                <a:cubicBezTo>
                  <a:pt x="6184985" y="5039828"/>
                  <a:pt x="6139564" y="5103692"/>
                  <a:pt x="6130344" y="5112912"/>
                </a:cubicBezTo>
                <a:cubicBezTo>
                  <a:pt x="6119399" y="5123857"/>
                  <a:pt x="6104586" y="5130084"/>
                  <a:pt x="6091707" y="5138670"/>
                </a:cubicBezTo>
                <a:cubicBezTo>
                  <a:pt x="5999680" y="5276715"/>
                  <a:pt x="6142987" y="5067221"/>
                  <a:pt x="6027313" y="5215943"/>
                </a:cubicBezTo>
                <a:cubicBezTo>
                  <a:pt x="6008307" y="5240379"/>
                  <a:pt x="5975797" y="5293217"/>
                  <a:pt x="5975797" y="5293217"/>
                </a:cubicBezTo>
                <a:cubicBezTo>
                  <a:pt x="5970831" y="5313083"/>
                  <a:pt x="5950040" y="5392781"/>
                  <a:pt x="5950040" y="5409127"/>
                </a:cubicBezTo>
                <a:cubicBezTo>
                  <a:pt x="5950040" y="5448001"/>
                  <a:pt x="5953491" y="5487323"/>
                  <a:pt x="5962919" y="5525036"/>
                </a:cubicBezTo>
                <a:cubicBezTo>
                  <a:pt x="5966673" y="5540052"/>
                  <a:pt x="5976589" y="5554004"/>
                  <a:pt x="5988676" y="5563673"/>
                </a:cubicBezTo>
                <a:cubicBezTo>
                  <a:pt x="5999277" y="5572154"/>
                  <a:pt x="6014434" y="5572259"/>
                  <a:pt x="6027313" y="5576552"/>
                </a:cubicBezTo>
                <a:cubicBezTo>
                  <a:pt x="6117102" y="5486763"/>
                  <a:pt x="6095751" y="5534618"/>
                  <a:pt x="6117465" y="5447763"/>
                </a:cubicBezTo>
                <a:cubicBezTo>
                  <a:pt x="6113172" y="5400541"/>
                  <a:pt x="6113885" y="5352592"/>
                  <a:pt x="6104586" y="5306096"/>
                </a:cubicBezTo>
                <a:cubicBezTo>
                  <a:pt x="6099918" y="5282755"/>
                  <a:pt x="6066894" y="5236678"/>
                  <a:pt x="6053071" y="5215943"/>
                </a:cubicBezTo>
                <a:cubicBezTo>
                  <a:pt x="6016766" y="5228045"/>
                  <a:pt x="5997722" y="5227993"/>
                  <a:pt x="5975797" y="5267459"/>
                </a:cubicBezTo>
                <a:cubicBezTo>
                  <a:pt x="5962611" y="5291193"/>
                  <a:pt x="5950040" y="5344732"/>
                  <a:pt x="5950040" y="5344732"/>
                </a:cubicBezTo>
                <a:cubicBezTo>
                  <a:pt x="5954333" y="5366197"/>
                  <a:pt x="5953861" y="5389199"/>
                  <a:pt x="5962919" y="5409127"/>
                </a:cubicBezTo>
                <a:cubicBezTo>
                  <a:pt x="5995724" y="5481298"/>
                  <a:pt x="6010897" y="5483748"/>
                  <a:pt x="6065950" y="5525036"/>
                </a:cubicBezTo>
                <a:cubicBezTo>
                  <a:pt x="6074536" y="5537915"/>
                  <a:pt x="6080762" y="5552728"/>
                  <a:pt x="6091707" y="5563673"/>
                </a:cubicBezTo>
                <a:cubicBezTo>
                  <a:pt x="6154669" y="5626636"/>
                  <a:pt x="6110312" y="5547933"/>
                  <a:pt x="6156102" y="5628067"/>
                </a:cubicBezTo>
                <a:cubicBezTo>
                  <a:pt x="6177384" y="5665310"/>
                  <a:pt x="6192567" y="5703843"/>
                  <a:pt x="6207617" y="5743977"/>
                </a:cubicBezTo>
                <a:cubicBezTo>
                  <a:pt x="6212384" y="5756688"/>
                  <a:pt x="6216766" y="5769561"/>
                  <a:pt x="6220496" y="5782614"/>
                </a:cubicBezTo>
                <a:cubicBezTo>
                  <a:pt x="6252839" y="5895814"/>
                  <a:pt x="6215374" y="5780127"/>
                  <a:pt x="6246254" y="5872766"/>
                </a:cubicBezTo>
                <a:cubicBezTo>
                  <a:pt x="6241961" y="5928574"/>
                  <a:pt x="6243690" y="5985177"/>
                  <a:pt x="6233375" y="6040191"/>
                </a:cubicBezTo>
                <a:cubicBezTo>
                  <a:pt x="6226379" y="6077502"/>
                  <a:pt x="6193148" y="6084447"/>
                  <a:pt x="6168981" y="6104586"/>
                </a:cubicBezTo>
                <a:cubicBezTo>
                  <a:pt x="6104668" y="6158180"/>
                  <a:pt x="6159606" y="6133468"/>
                  <a:pt x="6091707" y="6156101"/>
                </a:cubicBezTo>
                <a:cubicBezTo>
                  <a:pt x="6074535" y="6130343"/>
                  <a:pt x="6049982" y="6108196"/>
                  <a:pt x="6040192" y="6078828"/>
                </a:cubicBezTo>
                <a:lnTo>
                  <a:pt x="6014434" y="6001555"/>
                </a:lnTo>
                <a:cubicBezTo>
                  <a:pt x="6027313" y="5992969"/>
                  <a:pt x="6037748" y="5977986"/>
                  <a:pt x="6053071" y="5975797"/>
                </a:cubicBezTo>
                <a:cubicBezTo>
                  <a:pt x="6087315" y="5970905"/>
                  <a:pt x="6118094" y="5997681"/>
                  <a:pt x="6143223" y="6014434"/>
                </a:cubicBezTo>
                <a:cubicBezTo>
                  <a:pt x="6147516" y="6035899"/>
                  <a:pt x="6147212" y="6058825"/>
                  <a:pt x="6156102" y="6078828"/>
                </a:cubicBezTo>
                <a:cubicBezTo>
                  <a:pt x="6164820" y="6098443"/>
                  <a:pt x="6183362" y="6112141"/>
                  <a:pt x="6194738" y="6130343"/>
                </a:cubicBezTo>
                <a:cubicBezTo>
                  <a:pt x="6217473" y="6166720"/>
                  <a:pt x="6220855" y="6182936"/>
                  <a:pt x="6233375" y="6220496"/>
                </a:cubicBezTo>
                <a:cubicBezTo>
                  <a:pt x="6229082" y="6263425"/>
                  <a:pt x="6227056" y="6306642"/>
                  <a:pt x="6220496" y="6349284"/>
                </a:cubicBezTo>
                <a:cubicBezTo>
                  <a:pt x="6218432" y="6362702"/>
                  <a:pt x="6217216" y="6378322"/>
                  <a:pt x="6207617" y="6387921"/>
                </a:cubicBezTo>
                <a:cubicBezTo>
                  <a:pt x="6151917" y="6443621"/>
                  <a:pt x="6132566" y="6438992"/>
                  <a:pt x="6065950" y="6452315"/>
                </a:cubicBezTo>
                <a:cubicBezTo>
                  <a:pt x="6053071" y="6448022"/>
                  <a:pt x="6039791" y="6444784"/>
                  <a:pt x="6027313" y="6439436"/>
                </a:cubicBezTo>
                <a:cubicBezTo>
                  <a:pt x="5962172" y="6411519"/>
                  <a:pt x="5924271" y="6379327"/>
                  <a:pt x="5859888" y="6336405"/>
                </a:cubicBezTo>
                <a:lnTo>
                  <a:pt x="5821251" y="6310648"/>
                </a:lnTo>
                <a:cubicBezTo>
                  <a:pt x="5570311" y="6360834"/>
                  <a:pt x="5736216" y="6334896"/>
                  <a:pt x="5318975" y="6349284"/>
                </a:cubicBezTo>
                <a:cubicBezTo>
                  <a:pt x="5179527" y="6372526"/>
                  <a:pt x="5291837" y="6349678"/>
                  <a:pt x="5203065" y="6375042"/>
                </a:cubicBezTo>
                <a:cubicBezTo>
                  <a:pt x="5186046" y="6379905"/>
                  <a:pt x="5168123" y="6381706"/>
                  <a:pt x="5151550" y="6387921"/>
                </a:cubicBezTo>
                <a:cubicBezTo>
                  <a:pt x="5133574" y="6394662"/>
                  <a:pt x="5117860" y="6406549"/>
                  <a:pt x="5100034" y="6413679"/>
                </a:cubicBezTo>
                <a:cubicBezTo>
                  <a:pt x="5074825" y="6423762"/>
                  <a:pt x="5022761" y="6439436"/>
                  <a:pt x="5022761" y="6439436"/>
                </a:cubicBezTo>
                <a:cubicBezTo>
                  <a:pt x="4992710" y="6469487"/>
                  <a:pt x="4966607" y="6504089"/>
                  <a:pt x="4932609" y="6529588"/>
                </a:cubicBezTo>
                <a:cubicBezTo>
                  <a:pt x="4915437" y="6542467"/>
                  <a:pt x="4897247" y="6554090"/>
                  <a:pt x="4881093" y="6568225"/>
                </a:cubicBezTo>
                <a:cubicBezTo>
                  <a:pt x="4720561" y="6708692"/>
                  <a:pt x="4927092" y="6535107"/>
                  <a:pt x="4790941" y="6671256"/>
                </a:cubicBezTo>
                <a:cubicBezTo>
                  <a:pt x="4779996" y="6682201"/>
                  <a:pt x="4765183" y="6688428"/>
                  <a:pt x="4752304" y="6697014"/>
                </a:cubicBezTo>
                <a:cubicBezTo>
                  <a:pt x="4666613" y="6654168"/>
                  <a:pt x="4736258" y="6683343"/>
                  <a:pt x="4636395" y="6658377"/>
                </a:cubicBezTo>
                <a:cubicBezTo>
                  <a:pt x="4609477" y="6651647"/>
                  <a:pt x="4553058" y="6627619"/>
                  <a:pt x="4533364" y="6619741"/>
                </a:cubicBezTo>
                <a:cubicBezTo>
                  <a:pt x="4529071" y="6606862"/>
                  <a:pt x="4520485" y="6594680"/>
                  <a:pt x="4520485" y="6581104"/>
                </a:cubicBezTo>
                <a:cubicBezTo>
                  <a:pt x="4520485" y="6567528"/>
                  <a:pt x="4526771" y="6554334"/>
                  <a:pt x="4533364" y="6542467"/>
                </a:cubicBezTo>
                <a:cubicBezTo>
                  <a:pt x="4572948" y="6471215"/>
                  <a:pt x="4629243" y="6403047"/>
                  <a:pt x="4700789" y="6362163"/>
                </a:cubicBezTo>
                <a:cubicBezTo>
                  <a:pt x="4717458" y="6352638"/>
                  <a:pt x="4736330" y="6347054"/>
                  <a:pt x="4752304" y="6336405"/>
                </a:cubicBezTo>
                <a:cubicBezTo>
                  <a:pt x="4775176" y="6321157"/>
                  <a:pt x="4792670" y="6298239"/>
                  <a:pt x="4816699" y="6284890"/>
                </a:cubicBezTo>
                <a:cubicBezTo>
                  <a:pt x="4832172" y="6276294"/>
                  <a:pt x="4851641" y="6278226"/>
                  <a:pt x="4868214" y="6272011"/>
                </a:cubicBezTo>
                <a:cubicBezTo>
                  <a:pt x="4886190" y="6265270"/>
                  <a:pt x="4902558" y="6254839"/>
                  <a:pt x="4919730" y="6246253"/>
                </a:cubicBezTo>
                <a:cubicBezTo>
                  <a:pt x="5074276" y="6250546"/>
                  <a:pt x="5228956" y="6251411"/>
                  <a:pt x="5383369" y="6259132"/>
                </a:cubicBezTo>
                <a:cubicBezTo>
                  <a:pt x="5401047" y="6260016"/>
                  <a:pt x="5417425" y="6269101"/>
                  <a:pt x="5434885" y="6272011"/>
                </a:cubicBezTo>
                <a:cubicBezTo>
                  <a:pt x="5469025" y="6277701"/>
                  <a:pt x="5503609" y="6280316"/>
                  <a:pt x="5537916" y="6284890"/>
                </a:cubicBezTo>
                <a:lnTo>
                  <a:pt x="5628068" y="6297769"/>
                </a:lnTo>
                <a:cubicBezTo>
                  <a:pt x="5675685" y="6313642"/>
                  <a:pt x="5668237" y="6304760"/>
                  <a:pt x="5705341" y="6349284"/>
                </a:cubicBezTo>
                <a:cubicBezTo>
                  <a:pt x="5715250" y="6361175"/>
                  <a:pt x="5719208" y="6378012"/>
                  <a:pt x="5731099" y="6387921"/>
                </a:cubicBezTo>
                <a:cubicBezTo>
                  <a:pt x="5745848" y="6400212"/>
                  <a:pt x="5766334" y="6403504"/>
                  <a:pt x="5782614" y="6413679"/>
                </a:cubicBezTo>
                <a:cubicBezTo>
                  <a:pt x="5800816" y="6425055"/>
                  <a:pt x="5818175" y="6437956"/>
                  <a:pt x="5834130" y="6452315"/>
                </a:cubicBezTo>
                <a:cubicBezTo>
                  <a:pt x="5861206" y="6476683"/>
                  <a:pt x="5885645" y="6503830"/>
                  <a:pt x="5911403" y="6529588"/>
                </a:cubicBezTo>
                <a:cubicBezTo>
                  <a:pt x="5924282" y="6542467"/>
                  <a:pt x="5933749" y="6560079"/>
                  <a:pt x="5950040" y="6568225"/>
                </a:cubicBezTo>
                <a:cubicBezTo>
                  <a:pt x="5967212" y="6576811"/>
                  <a:pt x="5983909" y="6586420"/>
                  <a:pt x="6001555" y="6593983"/>
                </a:cubicBezTo>
                <a:cubicBezTo>
                  <a:pt x="6014033" y="6599331"/>
                  <a:pt x="6028050" y="6600791"/>
                  <a:pt x="6040192" y="6606862"/>
                </a:cubicBezTo>
                <a:cubicBezTo>
                  <a:pt x="6054036" y="6613784"/>
                  <a:pt x="6065949" y="6624033"/>
                  <a:pt x="6078828" y="6632619"/>
                </a:cubicBezTo>
                <a:cubicBezTo>
                  <a:pt x="6138958" y="6572491"/>
                  <a:pt x="6098398" y="6618101"/>
                  <a:pt x="6143223" y="6555346"/>
                </a:cubicBezTo>
                <a:cubicBezTo>
                  <a:pt x="6155699" y="6537880"/>
                  <a:pt x="6170483" y="6522033"/>
                  <a:pt x="6181859" y="6503831"/>
                </a:cubicBezTo>
                <a:cubicBezTo>
                  <a:pt x="6192034" y="6487550"/>
                  <a:pt x="6198092" y="6468984"/>
                  <a:pt x="6207617" y="6452315"/>
                </a:cubicBezTo>
                <a:cubicBezTo>
                  <a:pt x="6215296" y="6438876"/>
                  <a:pt x="6224789" y="6426558"/>
                  <a:pt x="6233375" y="6413679"/>
                </a:cubicBezTo>
                <a:cubicBezTo>
                  <a:pt x="6237668" y="6396507"/>
                  <a:pt x="6246254" y="6379863"/>
                  <a:pt x="6246254" y="6362163"/>
                </a:cubicBezTo>
                <a:cubicBezTo>
                  <a:pt x="6246254" y="6314746"/>
                  <a:pt x="6243310" y="6266861"/>
                  <a:pt x="6233375" y="6220496"/>
                </a:cubicBezTo>
                <a:cubicBezTo>
                  <a:pt x="6230132" y="6205361"/>
                  <a:pt x="6214539" y="6195704"/>
                  <a:pt x="6207617" y="6181859"/>
                </a:cubicBezTo>
                <a:cubicBezTo>
                  <a:pt x="6163799" y="6094223"/>
                  <a:pt x="6235977" y="6198901"/>
                  <a:pt x="6168981" y="6091707"/>
                </a:cubicBezTo>
                <a:cubicBezTo>
                  <a:pt x="6157605" y="6073505"/>
                  <a:pt x="6142820" y="6057658"/>
                  <a:pt x="6130344" y="6040191"/>
                </a:cubicBezTo>
                <a:cubicBezTo>
                  <a:pt x="6121347" y="6027596"/>
                  <a:pt x="6116673" y="6011224"/>
                  <a:pt x="6104586" y="6001555"/>
                </a:cubicBezTo>
                <a:cubicBezTo>
                  <a:pt x="6093985" y="5993075"/>
                  <a:pt x="6078829" y="5992969"/>
                  <a:pt x="6065950" y="5988676"/>
                </a:cubicBezTo>
                <a:cubicBezTo>
                  <a:pt x="6006813" y="5899970"/>
                  <a:pt x="6082372" y="6007836"/>
                  <a:pt x="5988676" y="5898524"/>
                </a:cubicBezTo>
                <a:cubicBezTo>
                  <a:pt x="5978603" y="5886772"/>
                  <a:pt x="5971505" y="5872766"/>
                  <a:pt x="5962919" y="5859887"/>
                </a:cubicBezTo>
                <a:cubicBezTo>
                  <a:pt x="5987832" y="5535997"/>
                  <a:pt x="5953269" y="5808329"/>
                  <a:pt x="6001555" y="5615188"/>
                </a:cubicBezTo>
                <a:cubicBezTo>
                  <a:pt x="6005848" y="5598016"/>
                  <a:pt x="6005652" y="5579041"/>
                  <a:pt x="6014434" y="5563673"/>
                </a:cubicBezTo>
                <a:cubicBezTo>
                  <a:pt x="6023471" y="5547859"/>
                  <a:pt x="6040192" y="5537915"/>
                  <a:pt x="6053071" y="5525036"/>
                </a:cubicBezTo>
                <a:cubicBezTo>
                  <a:pt x="6057364" y="5512157"/>
                  <a:pt x="6059357" y="5498267"/>
                  <a:pt x="6065950" y="5486400"/>
                </a:cubicBezTo>
                <a:cubicBezTo>
                  <a:pt x="6080984" y="5459339"/>
                  <a:pt x="6117465" y="5409127"/>
                  <a:pt x="6117465" y="5409127"/>
                </a:cubicBezTo>
                <a:cubicBezTo>
                  <a:pt x="6121758" y="5396248"/>
                  <a:pt x="6123751" y="5382357"/>
                  <a:pt x="6130344" y="5370490"/>
                </a:cubicBezTo>
                <a:cubicBezTo>
                  <a:pt x="6145378" y="5343429"/>
                  <a:pt x="6172070" y="5322585"/>
                  <a:pt x="6181859" y="5293217"/>
                </a:cubicBezTo>
                <a:cubicBezTo>
                  <a:pt x="6199633" y="5239896"/>
                  <a:pt x="6187208" y="5265876"/>
                  <a:pt x="6220496" y="5215943"/>
                </a:cubicBezTo>
                <a:cubicBezTo>
                  <a:pt x="6216203" y="5160135"/>
                  <a:pt x="6214157" y="5104108"/>
                  <a:pt x="6207617" y="5048518"/>
                </a:cubicBezTo>
                <a:cubicBezTo>
                  <a:pt x="6205549" y="5030939"/>
                  <a:pt x="6202654" y="5012835"/>
                  <a:pt x="6194738" y="4997003"/>
                </a:cubicBezTo>
                <a:cubicBezTo>
                  <a:pt x="6180894" y="4969314"/>
                  <a:pt x="6153013" y="4949097"/>
                  <a:pt x="6143223" y="4919729"/>
                </a:cubicBezTo>
                <a:cubicBezTo>
                  <a:pt x="6138930" y="4906850"/>
                  <a:pt x="6134073" y="4894146"/>
                  <a:pt x="6130344" y="4881093"/>
                </a:cubicBezTo>
                <a:cubicBezTo>
                  <a:pt x="6125481" y="4864074"/>
                  <a:pt x="6126247" y="4844945"/>
                  <a:pt x="6117465" y="4829577"/>
                </a:cubicBezTo>
                <a:cubicBezTo>
                  <a:pt x="6108429" y="4813763"/>
                  <a:pt x="6089414" y="4805762"/>
                  <a:pt x="6078828" y="4790941"/>
                </a:cubicBezTo>
                <a:cubicBezTo>
                  <a:pt x="6033984" y="4728160"/>
                  <a:pt x="5986586" y="4628074"/>
                  <a:pt x="5924282" y="4572000"/>
                </a:cubicBezTo>
                <a:cubicBezTo>
                  <a:pt x="5905676" y="4555254"/>
                  <a:pt x="5881353" y="4546242"/>
                  <a:pt x="5859888" y="4533363"/>
                </a:cubicBezTo>
                <a:cubicBezTo>
                  <a:pt x="5838547" y="4469342"/>
                  <a:pt x="5838994" y="4489204"/>
                  <a:pt x="5859888" y="4391696"/>
                </a:cubicBezTo>
                <a:cubicBezTo>
                  <a:pt x="5879218" y="4301489"/>
                  <a:pt x="5882419" y="4340207"/>
                  <a:pt x="5898524" y="4275786"/>
                </a:cubicBezTo>
                <a:cubicBezTo>
                  <a:pt x="5902817" y="4258614"/>
                  <a:pt x="5907563" y="4241549"/>
                  <a:pt x="5911403" y="4224270"/>
                </a:cubicBezTo>
                <a:cubicBezTo>
                  <a:pt x="5916152" y="4202902"/>
                  <a:pt x="5918973" y="4181112"/>
                  <a:pt x="5924282" y="4159876"/>
                </a:cubicBezTo>
                <a:cubicBezTo>
                  <a:pt x="5931591" y="4130640"/>
                  <a:pt x="5954053" y="4080487"/>
                  <a:pt x="5962919" y="4056845"/>
                </a:cubicBezTo>
                <a:cubicBezTo>
                  <a:pt x="5967686" y="4044134"/>
                  <a:pt x="5969726" y="4030350"/>
                  <a:pt x="5975797" y="4018208"/>
                </a:cubicBezTo>
                <a:cubicBezTo>
                  <a:pt x="5982719" y="4004364"/>
                  <a:pt x="5992969" y="3992451"/>
                  <a:pt x="6001555" y="3979572"/>
                </a:cubicBezTo>
                <a:cubicBezTo>
                  <a:pt x="6010408" y="3935306"/>
                  <a:pt x="6015187" y="3906103"/>
                  <a:pt x="6027313" y="3863662"/>
                </a:cubicBezTo>
                <a:cubicBezTo>
                  <a:pt x="6031043" y="3850609"/>
                  <a:pt x="6035899" y="3837904"/>
                  <a:pt x="6040192" y="3825025"/>
                </a:cubicBezTo>
                <a:cubicBezTo>
                  <a:pt x="6044485" y="3769217"/>
                  <a:pt x="6046890" y="3713231"/>
                  <a:pt x="6053071" y="3657600"/>
                </a:cubicBezTo>
                <a:cubicBezTo>
                  <a:pt x="6055488" y="3635844"/>
                  <a:pt x="6062034" y="3614742"/>
                  <a:pt x="6065950" y="3593205"/>
                </a:cubicBezTo>
                <a:cubicBezTo>
                  <a:pt x="6070621" y="3567513"/>
                  <a:pt x="6075377" y="3541816"/>
                  <a:pt x="6078828" y="3515932"/>
                </a:cubicBezTo>
                <a:cubicBezTo>
                  <a:pt x="6083966" y="3477399"/>
                  <a:pt x="6087414" y="3438659"/>
                  <a:pt x="6091707" y="3400022"/>
                </a:cubicBezTo>
                <a:cubicBezTo>
                  <a:pt x="6087414" y="3228304"/>
                  <a:pt x="6090254" y="3056259"/>
                  <a:pt x="6078828" y="2884867"/>
                </a:cubicBezTo>
                <a:cubicBezTo>
                  <a:pt x="6077290" y="2861800"/>
                  <a:pt x="6060971" y="2842199"/>
                  <a:pt x="6053071" y="2820473"/>
                </a:cubicBezTo>
                <a:cubicBezTo>
                  <a:pt x="5996458" y="2664787"/>
                  <a:pt x="6051933" y="2816300"/>
                  <a:pt x="6014434" y="2678805"/>
                </a:cubicBezTo>
                <a:cubicBezTo>
                  <a:pt x="6007290" y="2652611"/>
                  <a:pt x="5988676" y="2601532"/>
                  <a:pt x="5988676" y="2601532"/>
                </a:cubicBezTo>
                <a:cubicBezTo>
                  <a:pt x="5984383" y="2562895"/>
                  <a:pt x="5975797" y="2524496"/>
                  <a:pt x="5975797" y="2485622"/>
                </a:cubicBezTo>
                <a:cubicBezTo>
                  <a:pt x="5975797" y="2446348"/>
                  <a:pt x="5991392" y="2418160"/>
                  <a:pt x="6001555" y="2382591"/>
                </a:cubicBezTo>
                <a:cubicBezTo>
                  <a:pt x="6006418" y="2365572"/>
                  <a:pt x="6007860" y="2347510"/>
                  <a:pt x="6014434" y="2331076"/>
                </a:cubicBezTo>
                <a:cubicBezTo>
                  <a:pt x="6025129" y="2304338"/>
                  <a:pt x="6039086" y="2278977"/>
                  <a:pt x="6053071" y="2253803"/>
                </a:cubicBezTo>
                <a:cubicBezTo>
                  <a:pt x="6092257" y="2183267"/>
                  <a:pt x="6091427" y="2228885"/>
                  <a:pt x="6130344" y="2112135"/>
                </a:cubicBezTo>
                <a:cubicBezTo>
                  <a:pt x="6146990" y="2062197"/>
                  <a:pt x="6159299" y="2028562"/>
                  <a:pt x="6168981" y="1970467"/>
                </a:cubicBezTo>
                <a:cubicBezTo>
                  <a:pt x="6194215" y="1819055"/>
                  <a:pt x="6169123" y="1956947"/>
                  <a:pt x="6194738" y="1841679"/>
                </a:cubicBezTo>
                <a:cubicBezTo>
                  <a:pt x="6215460" y="1748431"/>
                  <a:pt x="6197482" y="1807689"/>
                  <a:pt x="6220496" y="1738648"/>
                </a:cubicBezTo>
                <a:cubicBezTo>
                  <a:pt x="6216203" y="1704304"/>
                  <a:pt x="6213808" y="1669670"/>
                  <a:pt x="6207617" y="1635617"/>
                </a:cubicBezTo>
                <a:cubicBezTo>
                  <a:pt x="6205188" y="1622260"/>
                  <a:pt x="6198468" y="1610033"/>
                  <a:pt x="6194738" y="1596980"/>
                </a:cubicBezTo>
                <a:cubicBezTo>
                  <a:pt x="6189875" y="1579961"/>
                  <a:pt x="6186721" y="1562484"/>
                  <a:pt x="6181859" y="1545465"/>
                </a:cubicBezTo>
                <a:cubicBezTo>
                  <a:pt x="6178130" y="1532412"/>
                  <a:pt x="6172710" y="1519881"/>
                  <a:pt x="6168981" y="1506828"/>
                </a:cubicBezTo>
                <a:cubicBezTo>
                  <a:pt x="6163479" y="1487571"/>
                  <a:pt x="6153517" y="1437263"/>
                  <a:pt x="6143223" y="1416676"/>
                </a:cubicBezTo>
                <a:cubicBezTo>
                  <a:pt x="6132028" y="1394286"/>
                  <a:pt x="6116743" y="1374163"/>
                  <a:pt x="6104586" y="1352281"/>
                </a:cubicBezTo>
                <a:cubicBezTo>
                  <a:pt x="6095262" y="1335498"/>
                  <a:pt x="6087414" y="1317938"/>
                  <a:pt x="6078828" y="1300766"/>
                </a:cubicBezTo>
                <a:cubicBezTo>
                  <a:pt x="6074535" y="1279301"/>
                  <a:pt x="6070698" y="1257740"/>
                  <a:pt x="6065950" y="1236372"/>
                </a:cubicBezTo>
                <a:cubicBezTo>
                  <a:pt x="6062110" y="1219093"/>
                  <a:pt x="6053071" y="1202556"/>
                  <a:pt x="6053071" y="1184856"/>
                </a:cubicBezTo>
                <a:cubicBezTo>
                  <a:pt x="6053071" y="1011047"/>
                  <a:pt x="6058156" y="1040978"/>
                  <a:pt x="6078828" y="927279"/>
                </a:cubicBezTo>
                <a:cubicBezTo>
                  <a:pt x="6083499" y="901587"/>
                  <a:pt x="6085374" y="875339"/>
                  <a:pt x="6091707" y="850005"/>
                </a:cubicBezTo>
                <a:cubicBezTo>
                  <a:pt x="6098292" y="823665"/>
                  <a:pt x="6117465" y="772732"/>
                  <a:pt x="6117465" y="772732"/>
                </a:cubicBezTo>
                <a:cubicBezTo>
                  <a:pt x="6124292" y="629362"/>
                  <a:pt x="6143199" y="510731"/>
                  <a:pt x="6117465" y="373487"/>
                </a:cubicBezTo>
                <a:cubicBezTo>
                  <a:pt x="6112461" y="346801"/>
                  <a:pt x="6100293" y="321972"/>
                  <a:pt x="6091707" y="296214"/>
                </a:cubicBezTo>
                <a:lnTo>
                  <a:pt x="6065950" y="218941"/>
                </a:lnTo>
                <a:cubicBezTo>
                  <a:pt x="6061657" y="206062"/>
                  <a:pt x="6064367" y="187834"/>
                  <a:pt x="6053071" y="180304"/>
                </a:cubicBezTo>
                <a:lnTo>
                  <a:pt x="6014434" y="154546"/>
                </a:lnTo>
                <a:cubicBezTo>
                  <a:pt x="6010141" y="141667"/>
                  <a:pt x="6010035" y="126511"/>
                  <a:pt x="6001555" y="115910"/>
                </a:cubicBezTo>
                <a:cubicBezTo>
                  <a:pt x="5991886" y="103823"/>
                  <a:pt x="5976192" y="98116"/>
                  <a:pt x="5962919" y="90152"/>
                </a:cubicBezTo>
                <a:cubicBezTo>
                  <a:pt x="5871903" y="35542"/>
                  <a:pt x="5901316" y="48153"/>
                  <a:pt x="5834130" y="25757"/>
                </a:cubicBezTo>
                <a:cubicBezTo>
                  <a:pt x="5805375" y="29865"/>
                  <a:pt x="5698867" y="44368"/>
                  <a:pt x="5666704" y="51515"/>
                </a:cubicBezTo>
                <a:cubicBezTo>
                  <a:pt x="5653452" y="54460"/>
                  <a:pt x="5641485" y="62330"/>
                  <a:pt x="5628068" y="64394"/>
                </a:cubicBezTo>
                <a:cubicBezTo>
                  <a:pt x="5585426" y="70954"/>
                  <a:pt x="5542127" y="72232"/>
                  <a:pt x="5499279" y="77273"/>
                </a:cubicBezTo>
                <a:cubicBezTo>
                  <a:pt x="5469131" y="80820"/>
                  <a:pt x="5439130" y="85536"/>
                  <a:pt x="5409127" y="90152"/>
                </a:cubicBezTo>
                <a:cubicBezTo>
                  <a:pt x="5320827" y="103737"/>
                  <a:pt x="5359084" y="103031"/>
                  <a:pt x="5318975" y="103031"/>
                </a:cubicBezTo>
              </a:path>
            </a:pathLst>
          </a:cu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146220" y="38637"/>
            <a:ext cx="7894749" cy="6838681"/>
          </a:xfrm>
          <a:custGeom>
            <a:avLst/>
            <a:gdLst>
              <a:gd name="connsiteX0" fmla="*/ 4662152 w 7894749"/>
              <a:gd name="connsiteY0" fmla="*/ 103031 h 6838681"/>
              <a:gd name="connsiteX1" fmla="*/ 4765183 w 7894749"/>
              <a:gd name="connsiteY1" fmla="*/ 90152 h 6838681"/>
              <a:gd name="connsiteX2" fmla="*/ 4842456 w 7894749"/>
              <a:gd name="connsiteY2" fmla="*/ 64394 h 6838681"/>
              <a:gd name="connsiteX3" fmla="*/ 4971245 w 7894749"/>
              <a:gd name="connsiteY3" fmla="*/ 25757 h 6838681"/>
              <a:gd name="connsiteX4" fmla="*/ 5009881 w 7894749"/>
              <a:gd name="connsiteY4" fmla="*/ 12878 h 6838681"/>
              <a:gd name="connsiteX5" fmla="*/ 5074276 w 7894749"/>
              <a:gd name="connsiteY5" fmla="*/ 0 h 6838681"/>
              <a:gd name="connsiteX6" fmla="*/ 5396248 w 7894749"/>
              <a:gd name="connsiteY6" fmla="*/ 12878 h 6838681"/>
              <a:gd name="connsiteX7" fmla="*/ 5460642 w 7894749"/>
              <a:gd name="connsiteY7" fmla="*/ 25757 h 6838681"/>
              <a:gd name="connsiteX8" fmla="*/ 5537915 w 7894749"/>
              <a:gd name="connsiteY8" fmla="*/ 38636 h 6838681"/>
              <a:gd name="connsiteX9" fmla="*/ 5628067 w 7894749"/>
              <a:gd name="connsiteY9" fmla="*/ 64394 h 6838681"/>
              <a:gd name="connsiteX10" fmla="*/ 5692462 w 7894749"/>
              <a:gd name="connsiteY10" fmla="*/ 77273 h 6838681"/>
              <a:gd name="connsiteX11" fmla="*/ 5769735 w 7894749"/>
              <a:gd name="connsiteY11" fmla="*/ 103031 h 6838681"/>
              <a:gd name="connsiteX12" fmla="*/ 5872766 w 7894749"/>
              <a:gd name="connsiteY12" fmla="*/ 115909 h 6838681"/>
              <a:gd name="connsiteX13" fmla="*/ 5937160 w 7894749"/>
              <a:gd name="connsiteY13" fmla="*/ 128788 h 6838681"/>
              <a:gd name="connsiteX14" fmla="*/ 6040191 w 7894749"/>
              <a:gd name="connsiteY14" fmla="*/ 141667 h 6838681"/>
              <a:gd name="connsiteX15" fmla="*/ 6375042 w 7894749"/>
              <a:gd name="connsiteY15" fmla="*/ 128788 h 6838681"/>
              <a:gd name="connsiteX16" fmla="*/ 6426557 w 7894749"/>
              <a:gd name="connsiteY16" fmla="*/ 115909 h 6838681"/>
              <a:gd name="connsiteX17" fmla="*/ 6555346 w 7894749"/>
              <a:gd name="connsiteY17" fmla="*/ 103031 h 6838681"/>
              <a:gd name="connsiteX18" fmla="*/ 6697014 w 7894749"/>
              <a:gd name="connsiteY18" fmla="*/ 77273 h 6838681"/>
              <a:gd name="connsiteX19" fmla="*/ 6774287 w 7894749"/>
              <a:gd name="connsiteY19" fmla="*/ 64394 h 6838681"/>
              <a:gd name="connsiteX20" fmla="*/ 6928834 w 7894749"/>
              <a:gd name="connsiteY20" fmla="*/ 38636 h 6838681"/>
              <a:gd name="connsiteX21" fmla="*/ 7482625 w 7894749"/>
              <a:gd name="connsiteY21" fmla="*/ 64394 h 6838681"/>
              <a:gd name="connsiteX22" fmla="*/ 7547019 w 7894749"/>
              <a:gd name="connsiteY22" fmla="*/ 77273 h 6838681"/>
              <a:gd name="connsiteX23" fmla="*/ 7714445 w 7894749"/>
              <a:gd name="connsiteY23" fmla="*/ 103031 h 6838681"/>
              <a:gd name="connsiteX24" fmla="*/ 7740203 w 7894749"/>
              <a:gd name="connsiteY24" fmla="*/ 141667 h 6838681"/>
              <a:gd name="connsiteX25" fmla="*/ 7778839 w 7894749"/>
              <a:gd name="connsiteY25" fmla="*/ 167425 h 6838681"/>
              <a:gd name="connsiteX26" fmla="*/ 7817476 w 7894749"/>
              <a:gd name="connsiteY26" fmla="*/ 206062 h 6838681"/>
              <a:gd name="connsiteX27" fmla="*/ 7830355 w 7894749"/>
              <a:gd name="connsiteY27" fmla="*/ 244698 h 6838681"/>
              <a:gd name="connsiteX28" fmla="*/ 7791718 w 7894749"/>
              <a:gd name="connsiteY28" fmla="*/ 412124 h 6838681"/>
              <a:gd name="connsiteX29" fmla="*/ 7753081 w 7894749"/>
              <a:gd name="connsiteY29" fmla="*/ 489397 h 6838681"/>
              <a:gd name="connsiteX30" fmla="*/ 7714445 w 7894749"/>
              <a:gd name="connsiteY30" fmla="*/ 605307 h 6838681"/>
              <a:gd name="connsiteX31" fmla="*/ 7701566 w 7894749"/>
              <a:gd name="connsiteY31" fmla="*/ 643943 h 6838681"/>
              <a:gd name="connsiteX32" fmla="*/ 7714445 w 7894749"/>
              <a:gd name="connsiteY32" fmla="*/ 927278 h 6838681"/>
              <a:gd name="connsiteX33" fmla="*/ 7740203 w 7894749"/>
              <a:gd name="connsiteY33" fmla="*/ 1004552 h 6838681"/>
              <a:gd name="connsiteX34" fmla="*/ 7765960 w 7894749"/>
              <a:gd name="connsiteY34" fmla="*/ 1043188 h 6838681"/>
              <a:gd name="connsiteX35" fmla="*/ 7817476 w 7894749"/>
              <a:gd name="connsiteY35" fmla="*/ 1120462 h 6838681"/>
              <a:gd name="connsiteX36" fmla="*/ 7843234 w 7894749"/>
              <a:gd name="connsiteY36" fmla="*/ 1197735 h 6838681"/>
              <a:gd name="connsiteX37" fmla="*/ 7868991 w 7894749"/>
              <a:gd name="connsiteY37" fmla="*/ 1249250 h 6838681"/>
              <a:gd name="connsiteX38" fmla="*/ 7894749 w 7894749"/>
              <a:gd name="connsiteY38" fmla="*/ 1326524 h 6838681"/>
              <a:gd name="connsiteX39" fmla="*/ 7868991 w 7894749"/>
              <a:gd name="connsiteY39" fmla="*/ 1455312 h 6838681"/>
              <a:gd name="connsiteX40" fmla="*/ 7843234 w 7894749"/>
              <a:gd name="connsiteY40" fmla="*/ 1493949 h 6838681"/>
              <a:gd name="connsiteX41" fmla="*/ 7804597 w 7894749"/>
              <a:gd name="connsiteY41" fmla="*/ 1635617 h 6838681"/>
              <a:gd name="connsiteX42" fmla="*/ 7791718 w 7894749"/>
              <a:gd name="connsiteY42" fmla="*/ 1687132 h 6838681"/>
              <a:gd name="connsiteX43" fmla="*/ 7765960 w 7894749"/>
              <a:gd name="connsiteY43" fmla="*/ 1725769 h 6838681"/>
              <a:gd name="connsiteX44" fmla="*/ 7765960 w 7894749"/>
              <a:gd name="connsiteY44" fmla="*/ 2034862 h 6838681"/>
              <a:gd name="connsiteX45" fmla="*/ 7804597 w 7894749"/>
              <a:gd name="connsiteY45" fmla="*/ 2150771 h 6838681"/>
              <a:gd name="connsiteX46" fmla="*/ 7817476 w 7894749"/>
              <a:gd name="connsiteY46" fmla="*/ 2189408 h 6838681"/>
              <a:gd name="connsiteX47" fmla="*/ 7830355 w 7894749"/>
              <a:gd name="connsiteY47" fmla="*/ 2228045 h 6838681"/>
              <a:gd name="connsiteX48" fmla="*/ 7856112 w 7894749"/>
              <a:gd name="connsiteY48" fmla="*/ 2331076 h 6838681"/>
              <a:gd name="connsiteX49" fmla="*/ 7830355 w 7894749"/>
              <a:gd name="connsiteY49" fmla="*/ 2730321 h 6838681"/>
              <a:gd name="connsiteX50" fmla="*/ 7817476 w 7894749"/>
              <a:gd name="connsiteY50" fmla="*/ 2768957 h 6838681"/>
              <a:gd name="connsiteX51" fmla="*/ 7804597 w 7894749"/>
              <a:gd name="connsiteY51" fmla="*/ 2846231 h 6838681"/>
              <a:gd name="connsiteX52" fmla="*/ 7791718 w 7894749"/>
              <a:gd name="connsiteY52" fmla="*/ 2884867 h 6838681"/>
              <a:gd name="connsiteX53" fmla="*/ 7778839 w 7894749"/>
              <a:gd name="connsiteY53" fmla="*/ 2975019 h 6838681"/>
              <a:gd name="connsiteX54" fmla="*/ 7765960 w 7894749"/>
              <a:gd name="connsiteY54" fmla="*/ 3013656 h 6838681"/>
              <a:gd name="connsiteX55" fmla="*/ 7753081 w 7894749"/>
              <a:gd name="connsiteY55" fmla="*/ 3065171 h 6838681"/>
              <a:gd name="connsiteX56" fmla="*/ 7740203 w 7894749"/>
              <a:gd name="connsiteY56" fmla="*/ 3181081 h 6838681"/>
              <a:gd name="connsiteX57" fmla="*/ 7714445 w 7894749"/>
              <a:gd name="connsiteY57" fmla="*/ 3322749 h 6838681"/>
              <a:gd name="connsiteX58" fmla="*/ 7727324 w 7894749"/>
              <a:gd name="connsiteY58" fmla="*/ 3683357 h 6838681"/>
              <a:gd name="connsiteX59" fmla="*/ 7753081 w 7894749"/>
              <a:gd name="connsiteY59" fmla="*/ 3760631 h 6838681"/>
              <a:gd name="connsiteX60" fmla="*/ 7765960 w 7894749"/>
              <a:gd name="connsiteY60" fmla="*/ 3799267 h 6838681"/>
              <a:gd name="connsiteX61" fmla="*/ 7778839 w 7894749"/>
              <a:gd name="connsiteY61" fmla="*/ 3876540 h 6838681"/>
              <a:gd name="connsiteX62" fmla="*/ 7804597 w 7894749"/>
              <a:gd name="connsiteY62" fmla="*/ 3979571 h 6838681"/>
              <a:gd name="connsiteX63" fmla="*/ 7830355 w 7894749"/>
              <a:gd name="connsiteY63" fmla="*/ 4108360 h 6838681"/>
              <a:gd name="connsiteX64" fmla="*/ 7817476 w 7894749"/>
              <a:gd name="connsiteY64" fmla="*/ 4301543 h 6838681"/>
              <a:gd name="connsiteX65" fmla="*/ 7791718 w 7894749"/>
              <a:gd name="connsiteY65" fmla="*/ 4340180 h 6838681"/>
              <a:gd name="connsiteX66" fmla="*/ 7778839 w 7894749"/>
              <a:gd name="connsiteY66" fmla="*/ 4404574 h 6838681"/>
              <a:gd name="connsiteX67" fmla="*/ 7727324 w 7894749"/>
              <a:gd name="connsiteY67" fmla="*/ 4507605 h 6838681"/>
              <a:gd name="connsiteX68" fmla="*/ 7701566 w 7894749"/>
              <a:gd name="connsiteY68" fmla="*/ 4559121 h 6838681"/>
              <a:gd name="connsiteX69" fmla="*/ 7688687 w 7894749"/>
              <a:gd name="connsiteY69" fmla="*/ 4597757 h 6838681"/>
              <a:gd name="connsiteX70" fmla="*/ 7753081 w 7894749"/>
              <a:gd name="connsiteY70" fmla="*/ 4790940 h 6838681"/>
              <a:gd name="connsiteX71" fmla="*/ 7804597 w 7894749"/>
              <a:gd name="connsiteY71" fmla="*/ 4868214 h 6838681"/>
              <a:gd name="connsiteX72" fmla="*/ 7830355 w 7894749"/>
              <a:gd name="connsiteY72" fmla="*/ 4906850 h 6838681"/>
              <a:gd name="connsiteX73" fmla="*/ 7843234 w 7894749"/>
              <a:gd name="connsiteY73" fmla="*/ 4945487 h 6838681"/>
              <a:gd name="connsiteX74" fmla="*/ 7868991 w 7894749"/>
              <a:gd name="connsiteY74" fmla="*/ 4984124 h 6838681"/>
              <a:gd name="connsiteX75" fmla="*/ 7894749 w 7894749"/>
              <a:gd name="connsiteY75" fmla="*/ 5061397 h 6838681"/>
              <a:gd name="connsiteX76" fmla="*/ 7881870 w 7894749"/>
              <a:gd name="connsiteY76" fmla="*/ 5331853 h 6838681"/>
              <a:gd name="connsiteX77" fmla="*/ 7868991 w 7894749"/>
              <a:gd name="connsiteY77" fmla="*/ 5434884 h 6838681"/>
              <a:gd name="connsiteX78" fmla="*/ 7856112 w 7894749"/>
              <a:gd name="connsiteY78" fmla="*/ 5550794 h 6838681"/>
              <a:gd name="connsiteX79" fmla="*/ 7830355 w 7894749"/>
              <a:gd name="connsiteY79" fmla="*/ 5692462 h 6838681"/>
              <a:gd name="connsiteX80" fmla="*/ 7817476 w 7894749"/>
              <a:gd name="connsiteY80" fmla="*/ 5885645 h 6838681"/>
              <a:gd name="connsiteX81" fmla="*/ 7804597 w 7894749"/>
              <a:gd name="connsiteY81" fmla="*/ 6220495 h 6838681"/>
              <a:gd name="connsiteX82" fmla="*/ 7791718 w 7894749"/>
              <a:gd name="connsiteY82" fmla="*/ 6284890 h 6838681"/>
              <a:gd name="connsiteX83" fmla="*/ 7727324 w 7894749"/>
              <a:gd name="connsiteY83" fmla="*/ 6310648 h 6838681"/>
              <a:gd name="connsiteX84" fmla="*/ 7547019 w 7894749"/>
              <a:gd name="connsiteY84" fmla="*/ 6387921 h 6838681"/>
              <a:gd name="connsiteX85" fmla="*/ 7508383 w 7894749"/>
              <a:gd name="connsiteY85" fmla="*/ 6362163 h 6838681"/>
              <a:gd name="connsiteX86" fmla="*/ 7353836 w 7894749"/>
              <a:gd name="connsiteY86" fmla="*/ 6387921 h 6838681"/>
              <a:gd name="connsiteX87" fmla="*/ 7276563 w 7894749"/>
              <a:gd name="connsiteY87" fmla="*/ 6400800 h 6838681"/>
              <a:gd name="connsiteX88" fmla="*/ 7237926 w 7894749"/>
              <a:gd name="connsiteY88" fmla="*/ 6413678 h 6838681"/>
              <a:gd name="connsiteX89" fmla="*/ 7122017 w 7894749"/>
              <a:gd name="connsiteY89" fmla="*/ 6426557 h 6838681"/>
              <a:gd name="connsiteX90" fmla="*/ 7031865 w 7894749"/>
              <a:gd name="connsiteY90" fmla="*/ 6478073 h 6838681"/>
              <a:gd name="connsiteX91" fmla="*/ 6993228 w 7894749"/>
              <a:gd name="connsiteY91" fmla="*/ 6516709 h 6838681"/>
              <a:gd name="connsiteX92" fmla="*/ 6915955 w 7894749"/>
              <a:gd name="connsiteY92" fmla="*/ 6542467 h 6838681"/>
              <a:gd name="connsiteX93" fmla="*/ 6877318 w 7894749"/>
              <a:gd name="connsiteY93" fmla="*/ 6555346 h 6838681"/>
              <a:gd name="connsiteX94" fmla="*/ 6800045 w 7894749"/>
              <a:gd name="connsiteY94" fmla="*/ 6606862 h 6838681"/>
              <a:gd name="connsiteX95" fmla="*/ 6761408 w 7894749"/>
              <a:gd name="connsiteY95" fmla="*/ 6632619 h 6838681"/>
              <a:gd name="connsiteX96" fmla="*/ 6697014 w 7894749"/>
              <a:gd name="connsiteY96" fmla="*/ 6671256 h 6838681"/>
              <a:gd name="connsiteX97" fmla="*/ 6619741 w 7894749"/>
              <a:gd name="connsiteY97" fmla="*/ 6697014 h 6838681"/>
              <a:gd name="connsiteX98" fmla="*/ 6452315 w 7894749"/>
              <a:gd name="connsiteY98" fmla="*/ 6761408 h 6838681"/>
              <a:gd name="connsiteX99" fmla="*/ 6272011 w 7894749"/>
              <a:gd name="connsiteY99" fmla="*/ 6722771 h 6838681"/>
              <a:gd name="connsiteX100" fmla="*/ 6104586 w 7894749"/>
              <a:gd name="connsiteY100" fmla="*/ 6709893 h 6838681"/>
              <a:gd name="connsiteX101" fmla="*/ 6001555 w 7894749"/>
              <a:gd name="connsiteY101" fmla="*/ 6671256 h 6838681"/>
              <a:gd name="connsiteX102" fmla="*/ 5898524 w 7894749"/>
              <a:gd name="connsiteY102" fmla="*/ 6619740 h 6838681"/>
              <a:gd name="connsiteX103" fmla="*/ 5731098 w 7894749"/>
              <a:gd name="connsiteY103" fmla="*/ 6581104 h 6838681"/>
              <a:gd name="connsiteX104" fmla="*/ 5537915 w 7894749"/>
              <a:gd name="connsiteY104" fmla="*/ 6593983 h 6838681"/>
              <a:gd name="connsiteX105" fmla="*/ 5422005 w 7894749"/>
              <a:gd name="connsiteY105" fmla="*/ 6645498 h 6838681"/>
              <a:gd name="connsiteX106" fmla="*/ 5383369 w 7894749"/>
              <a:gd name="connsiteY106" fmla="*/ 6658377 h 6838681"/>
              <a:gd name="connsiteX107" fmla="*/ 5267459 w 7894749"/>
              <a:gd name="connsiteY107" fmla="*/ 6684135 h 6838681"/>
              <a:gd name="connsiteX108" fmla="*/ 5215943 w 7894749"/>
              <a:gd name="connsiteY108" fmla="*/ 6709893 h 6838681"/>
              <a:gd name="connsiteX109" fmla="*/ 5022760 w 7894749"/>
              <a:gd name="connsiteY109" fmla="*/ 6774287 h 6838681"/>
              <a:gd name="connsiteX110" fmla="*/ 4868214 w 7894749"/>
              <a:gd name="connsiteY110" fmla="*/ 6812924 h 6838681"/>
              <a:gd name="connsiteX111" fmla="*/ 4778062 w 7894749"/>
              <a:gd name="connsiteY111" fmla="*/ 6838681 h 6838681"/>
              <a:gd name="connsiteX112" fmla="*/ 4662152 w 7894749"/>
              <a:gd name="connsiteY112" fmla="*/ 6812924 h 6838681"/>
              <a:gd name="connsiteX113" fmla="*/ 4623515 w 7894749"/>
              <a:gd name="connsiteY113" fmla="*/ 6787166 h 6838681"/>
              <a:gd name="connsiteX114" fmla="*/ 4456090 w 7894749"/>
              <a:gd name="connsiteY114" fmla="*/ 6748529 h 6838681"/>
              <a:gd name="connsiteX115" fmla="*/ 4314422 w 7894749"/>
              <a:gd name="connsiteY115" fmla="*/ 6709893 h 6838681"/>
              <a:gd name="connsiteX116" fmla="*/ 4250028 w 7894749"/>
              <a:gd name="connsiteY116" fmla="*/ 6684135 h 6838681"/>
              <a:gd name="connsiteX117" fmla="*/ 4211391 w 7894749"/>
              <a:gd name="connsiteY117" fmla="*/ 6632619 h 6838681"/>
              <a:gd name="connsiteX118" fmla="*/ 4146997 w 7894749"/>
              <a:gd name="connsiteY118" fmla="*/ 6581104 h 6838681"/>
              <a:gd name="connsiteX119" fmla="*/ 4069724 w 7894749"/>
              <a:gd name="connsiteY119" fmla="*/ 6516709 h 6838681"/>
              <a:gd name="connsiteX120" fmla="*/ 4031087 w 7894749"/>
              <a:gd name="connsiteY120" fmla="*/ 6503831 h 6838681"/>
              <a:gd name="connsiteX121" fmla="*/ 3567448 w 7894749"/>
              <a:gd name="connsiteY121" fmla="*/ 6490952 h 6838681"/>
              <a:gd name="connsiteX122" fmla="*/ 3296991 w 7894749"/>
              <a:gd name="connsiteY122" fmla="*/ 6465194 h 6838681"/>
              <a:gd name="connsiteX123" fmla="*/ 3116687 w 7894749"/>
              <a:gd name="connsiteY123" fmla="*/ 6478073 h 6838681"/>
              <a:gd name="connsiteX124" fmla="*/ 3078050 w 7894749"/>
              <a:gd name="connsiteY124" fmla="*/ 6490952 h 6838681"/>
              <a:gd name="connsiteX125" fmla="*/ 2884867 w 7894749"/>
              <a:gd name="connsiteY125" fmla="*/ 6581104 h 6838681"/>
              <a:gd name="connsiteX126" fmla="*/ 2807594 w 7894749"/>
              <a:gd name="connsiteY126" fmla="*/ 6606862 h 6838681"/>
              <a:gd name="connsiteX127" fmla="*/ 2717442 w 7894749"/>
              <a:gd name="connsiteY127" fmla="*/ 6658377 h 6838681"/>
              <a:gd name="connsiteX128" fmla="*/ 2665926 w 7894749"/>
              <a:gd name="connsiteY128" fmla="*/ 6671256 h 6838681"/>
              <a:gd name="connsiteX129" fmla="*/ 2614411 w 7894749"/>
              <a:gd name="connsiteY129" fmla="*/ 6709893 h 6838681"/>
              <a:gd name="connsiteX130" fmla="*/ 2562895 w 7894749"/>
              <a:gd name="connsiteY130" fmla="*/ 6722771 h 6838681"/>
              <a:gd name="connsiteX131" fmla="*/ 2524259 w 7894749"/>
              <a:gd name="connsiteY131" fmla="*/ 6735650 h 6838681"/>
              <a:gd name="connsiteX132" fmla="*/ 2485622 w 7894749"/>
              <a:gd name="connsiteY132" fmla="*/ 6761408 h 6838681"/>
              <a:gd name="connsiteX133" fmla="*/ 2343955 w 7894749"/>
              <a:gd name="connsiteY133" fmla="*/ 6800045 h 6838681"/>
              <a:gd name="connsiteX134" fmla="*/ 2099256 w 7894749"/>
              <a:gd name="connsiteY134" fmla="*/ 6787166 h 6838681"/>
              <a:gd name="connsiteX135" fmla="*/ 1970467 w 7894749"/>
              <a:gd name="connsiteY135" fmla="*/ 6761408 h 6838681"/>
              <a:gd name="connsiteX136" fmla="*/ 1867436 w 7894749"/>
              <a:gd name="connsiteY136" fmla="*/ 6748529 h 6838681"/>
              <a:gd name="connsiteX137" fmla="*/ 1777284 w 7894749"/>
              <a:gd name="connsiteY137" fmla="*/ 6709893 h 6838681"/>
              <a:gd name="connsiteX138" fmla="*/ 1738648 w 7894749"/>
              <a:gd name="connsiteY138" fmla="*/ 6684135 h 6838681"/>
              <a:gd name="connsiteX139" fmla="*/ 1687132 w 7894749"/>
              <a:gd name="connsiteY139" fmla="*/ 6658377 h 6838681"/>
              <a:gd name="connsiteX140" fmla="*/ 1648495 w 7894749"/>
              <a:gd name="connsiteY140" fmla="*/ 6619740 h 6838681"/>
              <a:gd name="connsiteX141" fmla="*/ 1558343 w 7894749"/>
              <a:gd name="connsiteY141" fmla="*/ 6568225 h 6838681"/>
              <a:gd name="connsiteX142" fmla="*/ 1519707 w 7894749"/>
              <a:gd name="connsiteY142" fmla="*/ 6529588 h 6838681"/>
              <a:gd name="connsiteX143" fmla="*/ 1455312 w 7894749"/>
              <a:gd name="connsiteY143" fmla="*/ 6490952 h 6838681"/>
              <a:gd name="connsiteX144" fmla="*/ 1262129 w 7894749"/>
              <a:gd name="connsiteY144" fmla="*/ 6400800 h 6838681"/>
              <a:gd name="connsiteX145" fmla="*/ 1210614 w 7894749"/>
              <a:gd name="connsiteY145" fmla="*/ 6387921 h 6838681"/>
              <a:gd name="connsiteX146" fmla="*/ 1171977 w 7894749"/>
              <a:gd name="connsiteY146" fmla="*/ 6375042 h 6838681"/>
              <a:gd name="connsiteX147" fmla="*/ 759853 w 7894749"/>
              <a:gd name="connsiteY147" fmla="*/ 6387921 h 6838681"/>
              <a:gd name="connsiteX148" fmla="*/ 682580 w 7894749"/>
              <a:gd name="connsiteY148" fmla="*/ 6413678 h 6838681"/>
              <a:gd name="connsiteX149" fmla="*/ 643943 w 7894749"/>
              <a:gd name="connsiteY149" fmla="*/ 6452315 h 6838681"/>
              <a:gd name="connsiteX150" fmla="*/ 463639 w 7894749"/>
              <a:gd name="connsiteY150" fmla="*/ 6529588 h 6838681"/>
              <a:gd name="connsiteX151" fmla="*/ 412124 w 7894749"/>
              <a:gd name="connsiteY151" fmla="*/ 6542467 h 6838681"/>
              <a:gd name="connsiteX152" fmla="*/ 193183 w 7894749"/>
              <a:gd name="connsiteY152" fmla="*/ 6529588 h 6838681"/>
              <a:gd name="connsiteX153" fmla="*/ 180304 w 7894749"/>
              <a:gd name="connsiteY153" fmla="*/ 6400800 h 6838681"/>
              <a:gd name="connsiteX154" fmla="*/ 115910 w 7894749"/>
              <a:gd name="connsiteY154" fmla="*/ 6323526 h 6838681"/>
              <a:gd name="connsiteX155" fmla="*/ 77273 w 7894749"/>
              <a:gd name="connsiteY155" fmla="*/ 6310648 h 6838681"/>
              <a:gd name="connsiteX156" fmla="*/ 0 w 7894749"/>
              <a:gd name="connsiteY156" fmla="*/ 6323526 h 6838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7894749" h="6838681">
                <a:moveTo>
                  <a:pt x="4662152" y="103031"/>
                </a:moveTo>
                <a:cubicBezTo>
                  <a:pt x="4696496" y="98738"/>
                  <a:pt x="4731340" y="97404"/>
                  <a:pt x="4765183" y="90152"/>
                </a:cubicBezTo>
                <a:cubicBezTo>
                  <a:pt x="4791731" y="84463"/>
                  <a:pt x="4816116" y="70979"/>
                  <a:pt x="4842456" y="64394"/>
                </a:cubicBezTo>
                <a:cubicBezTo>
                  <a:pt x="4920311" y="44930"/>
                  <a:pt x="4877181" y="57112"/>
                  <a:pt x="4971245" y="25757"/>
                </a:cubicBezTo>
                <a:cubicBezTo>
                  <a:pt x="4984124" y="21464"/>
                  <a:pt x="4996569" y="15540"/>
                  <a:pt x="5009881" y="12878"/>
                </a:cubicBezTo>
                <a:lnTo>
                  <a:pt x="5074276" y="0"/>
                </a:lnTo>
                <a:cubicBezTo>
                  <a:pt x="5181600" y="4293"/>
                  <a:pt x="5289076" y="5733"/>
                  <a:pt x="5396248" y="12878"/>
                </a:cubicBezTo>
                <a:cubicBezTo>
                  <a:pt x="5418089" y="14334"/>
                  <a:pt x="5439105" y="21841"/>
                  <a:pt x="5460642" y="25757"/>
                </a:cubicBezTo>
                <a:cubicBezTo>
                  <a:pt x="5486334" y="30428"/>
                  <a:pt x="5512309" y="33515"/>
                  <a:pt x="5537915" y="38636"/>
                </a:cubicBezTo>
                <a:cubicBezTo>
                  <a:pt x="5658377" y="62729"/>
                  <a:pt x="5529862" y="39842"/>
                  <a:pt x="5628067" y="64394"/>
                </a:cubicBezTo>
                <a:cubicBezTo>
                  <a:pt x="5649303" y="69703"/>
                  <a:pt x="5671343" y="71513"/>
                  <a:pt x="5692462" y="77273"/>
                </a:cubicBezTo>
                <a:cubicBezTo>
                  <a:pt x="5718656" y="84417"/>
                  <a:pt x="5742794" y="99664"/>
                  <a:pt x="5769735" y="103031"/>
                </a:cubicBezTo>
                <a:cubicBezTo>
                  <a:pt x="5804079" y="107324"/>
                  <a:pt x="5838558" y="110646"/>
                  <a:pt x="5872766" y="115909"/>
                </a:cubicBezTo>
                <a:cubicBezTo>
                  <a:pt x="5894401" y="119237"/>
                  <a:pt x="5915525" y="125459"/>
                  <a:pt x="5937160" y="128788"/>
                </a:cubicBezTo>
                <a:cubicBezTo>
                  <a:pt x="5971368" y="134051"/>
                  <a:pt x="6005847" y="137374"/>
                  <a:pt x="6040191" y="141667"/>
                </a:cubicBezTo>
                <a:cubicBezTo>
                  <a:pt x="6151808" y="137374"/>
                  <a:pt x="6263590" y="136218"/>
                  <a:pt x="6375042" y="128788"/>
                </a:cubicBezTo>
                <a:cubicBezTo>
                  <a:pt x="6392703" y="127611"/>
                  <a:pt x="6409035" y="118412"/>
                  <a:pt x="6426557" y="115909"/>
                </a:cubicBezTo>
                <a:cubicBezTo>
                  <a:pt x="6469267" y="109808"/>
                  <a:pt x="6512416" y="107324"/>
                  <a:pt x="6555346" y="103031"/>
                </a:cubicBezTo>
                <a:cubicBezTo>
                  <a:pt x="6643487" y="80996"/>
                  <a:pt x="6577033" y="95732"/>
                  <a:pt x="6697014" y="77273"/>
                </a:cubicBezTo>
                <a:cubicBezTo>
                  <a:pt x="6722823" y="73302"/>
                  <a:pt x="6748436" y="68087"/>
                  <a:pt x="6774287" y="64394"/>
                </a:cubicBezTo>
                <a:cubicBezTo>
                  <a:pt x="6914982" y="44295"/>
                  <a:pt x="6833461" y="62479"/>
                  <a:pt x="6928834" y="38636"/>
                </a:cubicBezTo>
                <a:cubicBezTo>
                  <a:pt x="7051274" y="43009"/>
                  <a:pt x="7331827" y="49314"/>
                  <a:pt x="7482625" y="64394"/>
                </a:cubicBezTo>
                <a:cubicBezTo>
                  <a:pt x="7504406" y="66572"/>
                  <a:pt x="7525384" y="73944"/>
                  <a:pt x="7547019" y="77273"/>
                </a:cubicBezTo>
                <a:cubicBezTo>
                  <a:pt x="7749746" y="108462"/>
                  <a:pt x="7566795" y="73501"/>
                  <a:pt x="7714445" y="103031"/>
                </a:cubicBezTo>
                <a:cubicBezTo>
                  <a:pt x="7723031" y="115910"/>
                  <a:pt x="7729258" y="130722"/>
                  <a:pt x="7740203" y="141667"/>
                </a:cubicBezTo>
                <a:cubicBezTo>
                  <a:pt x="7751148" y="152612"/>
                  <a:pt x="7766948" y="157516"/>
                  <a:pt x="7778839" y="167425"/>
                </a:cubicBezTo>
                <a:cubicBezTo>
                  <a:pt x="7792831" y="179085"/>
                  <a:pt x="7804597" y="193183"/>
                  <a:pt x="7817476" y="206062"/>
                </a:cubicBezTo>
                <a:cubicBezTo>
                  <a:pt x="7821769" y="218941"/>
                  <a:pt x="7830355" y="231123"/>
                  <a:pt x="7830355" y="244698"/>
                </a:cubicBezTo>
                <a:cubicBezTo>
                  <a:pt x="7830355" y="311571"/>
                  <a:pt x="7812121" y="350914"/>
                  <a:pt x="7791718" y="412124"/>
                </a:cubicBezTo>
                <a:cubicBezTo>
                  <a:pt x="7773945" y="465443"/>
                  <a:pt x="7786369" y="439466"/>
                  <a:pt x="7753081" y="489397"/>
                </a:cubicBezTo>
                <a:lnTo>
                  <a:pt x="7714445" y="605307"/>
                </a:lnTo>
                <a:lnTo>
                  <a:pt x="7701566" y="643943"/>
                </a:lnTo>
                <a:cubicBezTo>
                  <a:pt x="7705859" y="738388"/>
                  <a:pt x="7704373" y="833274"/>
                  <a:pt x="7714445" y="927278"/>
                </a:cubicBezTo>
                <a:cubicBezTo>
                  <a:pt x="7717338" y="954275"/>
                  <a:pt x="7725142" y="981961"/>
                  <a:pt x="7740203" y="1004552"/>
                </a:cubicBezTo>
                <a:cubicBezTo>
                  <a:pt x="7748789" y="1017431"/>
                  <a:pt x="7759038" y="1029344"/>
                  <a:pt x="7765960" y="1043188"/>
                </a:cubicBezTo>
                <a:cubicBezTo>
                  <a:pt x="7803236" y="1117742"/>
                  <a:pt x="7744234" y="1047220"/>
                  <a:pt x="7817476" y="1120462"/>
                </a:cubicBezTo>
                <a:cubicBezTo>
                  <a:pt x="7826062" y="1146220"/>
                  <a:pt x="7831092" y="1173450"/>
                  <a:pt x="7843234" y="1197735"/>
                </a:cubicBezTo>
                <a:cubicBezTo>
                  <a:pt x="7851820" y="1214907"/>
                  <a:pt x="7861861" y="1231425"/>
                  <a:pt x="7868991" y="1249250"/>
                </a:cubicBezTo>
                <a:cubicBezTo>
                  <a:pt x="7879075" y="1274459"/>
                  <a:pt x="7894749" y="1326524"/>
                  <a:pt x="7894749" y="1326524"/>
                </a:cubicBezTo>
                <a:cubicBezTo>
                  <a:pt x="7890002" y="1359752"/>
                  <a:pt x="7886974" y="1419345"/>
                  <a:pt x="7868991" y="1455312"/>
                </a:cubicBezTo>
                <a:cubicBezTo>
                  <a:pt x="7862069" y="1469156"/>
                  <a:pt x="7851820" y="1481070"/>
                  <a:pt x="7843234" y="1493949"/>
                </a:cubicBezTo>
                <a:cubicBezTo>
                  <a:pt x="7814104" y="1610467"/>
                  <a:pt x="7850528" y="1467205"/>
                  <a:pt x="7804597" y="1635617"/>
                </a:cubicBezTo>
                <a:cubicBezTo>
                  <a:pt x="7799940" y="1652693"/>
                  <a:pt x="7798691" y="1670863"/>
                  <a:pt x="7791718" y="1687132"/>
                </a:cubicBezTo>
                <a:cubicBezTo>
                  <a:pt x="7785621" y="1701359"/>
                  <a:pt x="7774546" y="1712890"/>
                  <a:pt x="7765960" y="1725769"/>
                </a:cubicBezTo>
                <a:cubicBezTo>
                  <a:pt x="7743811" y="1858664"/>
                  <a:pt x="7741399" y="1838372"/>
                  <a:pt x="7765960" y="2034862"/>
                </a:cubicBezTo>
                <a:cubicBezTo>
                  <a:pt x="7765960" y="2034865"/>
                  <a:pt x="7798157" y="2131451"/>
                  <a:pt x="7804597" y="2150771"/>
                </a:cubicBezTo>
                <a:lnTo>
                  <a:pt x="7817476" y="2189408"/>
                </a:lnTo>
                <a:cubicBezTo>
                  <a:pt x="7821769" y="2202287"/>
                  <a:pt x="7827693" y="2214733"/>
                  <a:pt x="7830355" y="2228045"/>
                </a:cubicBezTo>
                <a:cubicBezTo>
                  <a:pt x="7845896" y="2305751"/>
                  <a:pt x="7836312" y="2271672"/>
                  <a:pt x="7856112" y="2331076"/>
                </a:cubicBezTo>
                <a:cubicBezTo>
                  <a:pt x="7850461" y="2478024"/>
                  <a:pt x="7863559" y="2597507"/>
                  <a:pt x="7830355" y="2730321"/>
                </a:cubicBezTo>
                <a:cubicBezTo>
                  <a:pt x="7827062" y="2743491"/>
                  <a:pt x="7821769" y="2756078"/>
                  <a:pt x="7817476" y="2768957"/>
                </a:cubicBezTo>
                <a:cubicBezTo>
                  <a:pt x="7813183" y="2794715"/>
                  <a:pt x="7810262" y="2820740"/>
                  <a:pt x="7804597" y="2846231"/>
                </a:cubicBezTo>
                <a:cubicBezTo>
                  <a:pt x="7801652" y="2859483"/>
                  <a:pt x="7794380" y="2871555"/>
                  <a:pt x="7791718" y="2884867"/>
                </a:cubicBezTo>
                <a:cubicBezTo>
                  <a:pt x="7785765" y="2914633"/>
                  <a:pt x="7784792" y="2945253"/>
                  <a:pt x="7778839" y="2975019"/>
                </a:cubicBezTo>
                <a:cubicBezTo>
                  <a:pt x="7776177" y="2988331"/>
                  <a:pt x="7769690" y="3000603"/>
                  <a:pt x="7765960" y="3013656"/>
                </a:cubicBezTo>
                <a:cubicBezTo>
                  <a:pt x="7761097" y="3030675"/>
                  <a:pt x="7757374" y="3047999"/>
                  <a:pt x="7753081" y="3065171"/>
                </a:cubicBezTo>
                <a:cubicBezTo>
                  <a:pt x="7748788" y="3103808"/>
                  <a:pt x="7745341" y="3142548"/>
                  <a:pt x="7740203" y="3181081"/>
                </a:cubicBezTo>
                <a:cubicBezTo>
                  <a:pt x="7733612" y="3230513"/>
                  <a:pt x="7724157" y="3274187"/>
                  <a:pt x="7714445" y="3322749"/>
                </a:cubicBezTo>
                <a:cubicBezTo>
                  <a:pt x="7718738" y="3442952"/>
                  <a:pt x="7716752" y="3563543"/>
                  <a:pt x="7727324" y="3683357"/>
                </a:cubicBezTo>
                <a:cubicBezTo>
                  <a:pt x="7729710" y="3710403"/>
                  <a:pt x="7744495" y="3734873"/>
                  <a:pt x="7753081" y="3760631"/>
                </a:cubicBezTo>
                <a:lnTo>
                  <a:pt x="7765960" y="3799267"/>
                </a:lnTo>
                <a:cubicBezTo>
                  <a:pt x="7770253" y="3825025"/>
                  <a:pt x="7773368" y="3851007"/>
                  <a:pt x="7778839" y="3876540"/>
                </a:cubicBezTo>
                <a:cubicBezTo>
                  <a:pt x="7786257" y="3911155"/>
                  <a:pt x="7798777" y="3944652"/>
                  <a:pt x="7804597" y="3979571"/>
                </a:cubicBezTo>
                <a:cubicBezTo>
                  <a:pt x="7820386" y="4074304"/>
                  <a:pt x="7811142" y="4031511"/>
                  <a:pt x="7830355" y="4108360"/>
                </a:cubicBezTo>
                <a:cubicBezTo>
                  <a:pt x="7826062" y="4172754"/>
                  <a:pt x="7828086" y="4237884"/>
                  <a:pt x="7817476" y="4301543"/>
                </a:cubicBezTo>
                <a:cubicBezTo>
                  <a:pt x="7814931" y="4316811"/>
                  <a:pt x="7797153" y="4325687"/>
                  <a:pt x="7791718" y="4340180"/>
                </a:cubicBezTo>
                <a:cubicBezTo>
                  <a:pt x="7784032" y="4360676"/>
                  <a:pt x="7786697" y="4384143"/>
                  <a:pt x="7778839" y="4404574"/>
                </a:cubicBezTo>
                <a:cubicBezTo>
                  <a:pt x="7765055" y="4440412"/>
                  <a:pt x="7744496" y="4473261"/>
                  <a:pt x="7727324" y="4507605"/>
                </a:cubicBezTo>
                <a:cubicBezTo>
                  <a:pt x="7718738" y="4524777"/>
                  <a:pt x="7707637" y="4540907"/>
                  <a:pt x="7701566" y="4559121"/>
                </a:cubicBezTo>
                <a:lnTo>
                  <a:pt x="7688687" y="4597757"/>
                </a:lnTo>
                <a:cubicBezTo>
                  <a:pt x="7702318" y="4693173"/>
                  <a:pt x="7693908" y="4702181"/>
                  <a:pt x="7753081" y="4790940"/>
                </a:cubicBezTo>
                <a:lnTo>
                  <a:pt x="7804597" y="4868214"/>
                </a:lnTo>
                <a:lnTo>
                  <a:pt x="7830355" y="4906850"/>
                </a:lnTo>
                <a:cubicBezTo>
                  <a:pt x="7834648" y="4919729"/>
                  <a:pt x="7837163" y="4933344"/>
                  <a:pt x="7843234" y="4945487"/>
                </a:cubicBezTo>
                <a:cubicBezTo>
                  <a:pt x="7850156" y="4959331"/>
                  <a:pt x="7862705" y="4969980"/>
                  <a:pt x="7868991" y="4984124"/>
                </a:cubicBezTo>
                <a:cubicBezTo>
                  <a:pt x="7880018" y="5008935"/>
                  <a:pt x="7894749" y="5061397"/>
                  <a:pt x="7894749" y="5061397"/>
                </a:cubicBezTo>
                <a:cubicBezTo>
                  <a:pt x="7890456" y="5151549"/>
                  <a:pt x="7888080" y="5241813"/>
                  <a:pt x="7881870" y="5331853"/>
                </a:cubicBezTo>
                <a:cubicBezTo>
                  <a:pt x="7879489" y="5366382"/>
                  <a:pt x="7873035" y="5400510"/>
                  <a:pt x="7868991" y="5434884"/>
                </a:cubicBezTo>
                <a:cubicBezTo>
                  <a:pt x="7864449" y="5473492"/>
                  <a:pt x="7861250" y="5512261"/>
                  <a:pt x="7856112" y="5550794"/>
                </a:cubicBezTo>
                <a:cubicBezTo>
                  <a:pt x="7849519" y="5600240"/>
                  <a:pt x="7840070" y="5643889"/>
                  <a:pt x="7830355" y="5692462"/>
                </a:cubicBezTo>
                <a:cubicBezTo>
                  <a:pt x="7826062" y="5756856"/>
                  <a:pt x="7820620" y="5821184"/>
                  <a:pt x="7817476" y="5885645"/>
                </a:cubicBezTo>
                <a:cubicBezTo>
                  <a:pt x="7812034" y="5997212"/>
                  <a:pt x="7811789" y="6109028"/>
                  <a:pt x="7804597" y="6220495"/>
                </a:cubicBezTo>
                <a:cubicBezTo>
                  <a:pt x="7803188" y="6242340"/>
                  <a:pt x="7805964" y="6268270"/>
                  <a:pt x="7791718" y="6284890"/>
                </a:cubicBezTo>
                <a:cubicBezTo>
                  <a:pt x="7776673" y="6302443"/>
                  <a:pt x="7748273" y="6300872"/>
                  <a:pt x="7727324" y="6310648"/>
                </a:cubicBezTo>
                <a:cubicBezTo>
                  <a:pt x="7560456" y="6388520"/>
                  <a:pt x="7653303" y="6361350"/>
                  <a:pt x="7547019" y="6387921"/>
                </a:cubicBezTo>
                <a:cubicBezTo>
                  <a:pt x="7534140" y="6379335"/>
                  <a:pt x="7523861" y="6362163"/>
                  <a:pt x="7508383" y="6362163"/>
                </a:cubicBezTo>
                <a:cubicBezTo>
                  <a:pt x="7456157" y="6362163"/>
                  <a:pt x="7405352" y="6379335"/>
                  <a:pt x="7353836" y="6387921"/>
                </a:cubicBezTo>
                <a:cubicBezTo>
                  <a:pt x="7328078" y="6392214"/>
                  <a:pt x="7301336" y="6392543"/>
                  <a:pt x="7276563" y="6400800"/>
                </a:cubicBezTo>
                <a:cubicBezTo>
                  <a:pt x="7263684" y="6405093"/>
                  <a:pt x="7251317" y="6411446"/>
                  <a:pt x="7237926" y="6413678"/>
                </a:cubicBezTo>
                <a:cubicBezTo>
                  <a:pt x="7199581" y="6420069"/>
                  <a:pt x="7160653" y="6422264"/>
                  <a:pt x="7122017" y="6426557"/>
                </a:cubicBezTo>
                <a:cubicBezTo>
                  <a:pt x="7090521" y="6442305"/>
                  <a:pt x="7059173" y="6455316"/>
                  <a:pt x="7031865" y="6478073"/>
                </a:cubicBezTo>
                <a:cubicBezTo>
                  <a:pt x="7017873" y="6489733"/>
                  <a:pt x="7009149" y="6507864"/>
                  <a:pt x="6993228" y="6516709"/>
                </a:cubicBezTo>
                <a:cubicBezTo>
                  <a:pt x="6969494" y="6529895"/>
                  <a:pt x="6941713" y="6533881"/>
                  <a:pt x="6915955" y="6542467"/>
                </a:cubicBezTo>
                <a:cubicBezTo>
                  <a:pt x="6903076" y="6546760"/>
                  <a:pt x="6888614" y="6547816"/>
                  <a:pt x="6877318" y="6555346"/>
                </a:cubicBezTo>
                <a:lnTo>
                  <a:pt x="6800045" y="6606862"/>
                </a:lnTo>
                <a:cubicBezTo>
                  <a:pt x="6787166" y="6615448"/>
                  <a:pt x="6774534" y="6624415"/>
                  <a:pt x="6761408" y="6632619"/>
                </a:cubicBezTo>
                <a:cubicBezTo>
                  <a:pt x="6740181" y="6645886"/>
                  <a:pt x="6720761" y="6663340"/>
                  <a:pt x="6697014" y="6671256"/>
                </a:cubicBezTo>
                <a:cubicBezTo>
                  <a:pt x="6671256" y="6679842"/>
                  <a:pt x="6645163" y="6687481"/>
                  <a:pt x="6619741" y="6697014"/>
                </a:cubicBezTo>
                <a:cubicBezTo>
                  <a:pt x="6393520" y="6781846"/>
                  <a:pt x="6559722" y="6725606"/>
                  <a:pt x="6452315" y="6761408"/>
                </a:cubicBezTo>
                <a:cubicBezTo>
                  <a:pt x="6400344" y="6748415"/>
                  <a:pt x="6314231" y="6726018"/>
                  <a:pt x="6272011" y="6722771"/>
                </a:cubicBezTo>
                <a:lnTo>
                  <a:pt x="6104586" y="6709893"/>
                </a:lnTo>
                <a:cubicBezTo>
                  <a:pt x="6065720" y="6696938"/>
                  <a:pt x="6041596" y="6689737"/>
                  <a:pt x="6001555" y="6671256"/>
                </a:cubicBezTo>
                <a:cubicBezTo>
                  <a:pt x="5966692" y="6655165"/>
                  <a:pt x="5935775" y="6629052"/>
                  <a:pt x="5898524" y="6619740"/>
                </a:cubicBezTo>
                <a:cubicBezTo>
                  <a:pt x="5774256" y="6588674"/>
                  <a:pt x="5830206" y="6600926"/>
                  <a:pt x="5731098" y="6581104"/>
                </a:cubicBezTo>
                <a:cubicBezTo>
                  <a:pt x="5666704" y="6585397"/>
                  <a:pt x="5601804" y="6584856"/>
                  <a:pt x="5537915" y="6593983"/>
                </a:cubicBezTo>
                <a:cubicBezTo>
                  <a:pt x="5444882" y="6607273"/>
                  <a:pt x="5483846" y="6614577"/>
                  <a:pt x="5422005" y="6645498"/>
                </a:cubicBezTo>
                <a:cubicBezTo>
                  <a:pt x="5409863" y="6651569"/>
                  <a:pt x="5396539" y="6655084"/>
                  <a:pt x="5383369" y="6658377"/>
                </a:cubicBezTo>
                <a:cubicBezTo>
                  <a:pt x="5344972" y="6667976"/>
                  <a:pt x="5306096" y="6675549"/>
                  <a:pt x="5267459" y="6684135"/>
                </a:cubicBezTo>
                <a:cubicBezTo>
                  <a:pt x="5250287" y="6692721"/>
                  <a:pt x="5233487" y="6702096"/>
                  <a:pt x="5215943" y="6709893"/>
                </a:cubicBezTo>
                <a:cubicBezTo>
                  <a:pt x="5149741" y="6739316"/>
                  <a:pt x="5096518" y="6754171"/>
                  <a:pt x="5022760" y="6774287"/>
                </a:cubicBezTo>
                <a:cubicBezTo>
                  <a:pt x="4971530" y="6788259"/>
                  <a:pt x="4918590" y="6796133"/>
                  <a:pt x="4868214" y="6812924"/>
                </a:cubicBezTo>
                <a:cubicBezTo>
                  <a:pt x="4812785" y="6831399"/>
                  <a:pt x="4842747" y="6822509"/>
                  <a:pt x="4778062" y="6838681"/>
                </a:cubicBezTo>
                <a:cubicBezTo>
                  <a:pt x="4748390" y="6833736"/>
                  <a:pt x="4693854" y="6828775"/>
                  <a:pt x="4662152" y="6812924"/>
                </a:cubicBezTo>
                <a:cubicBezTo>
                  <a:pt x="4648307" y="6806002"/>
                  <a:pt x="4638008" y="6792601"/>
                  <a:pt x="4623515" y="6787166"/>
                </a:cubicBezTo>
                <a:cubicBezTo>
                  <a:pt x="4539336" y="6755599"/>
                  <a:pt x="4556215" y="6798592"/>
                  <a:pt x="4456090" y="6748529"/>
                </a:cubicBezTo>
                <a:cubicBezTo>
                  <a:pt x="4377423" y="6709196"/>
                  <a:pt x="4423580" y="6725486"/>
                  <a:pt x="4314422" y="6709893"/>
                </a:cubicBezTo>
                <a:cubicBezTo>
                  <a:pt x="4292957" y="6701307"/>
                  <a:pt x="4268522" y="6698006"/>
                  <a:pt x="4250028" y="6684135"/>
                </a:cubicBezTo>
                <a:cubicBezTo>
                  <a:pt x="4232856" y="6671256"/>
                  <a:pt x="4226569" y="6647797"/>
                  <a:pt x="4211391" y="6632619"/>
                </a:cubicBezTo>
                <a:cubicBezTo>
                  <a:pt x="4191954" y="6613182"/>
                  <a:pt x="4167684" y="6599205"/>
                  <a:pt x="4146997" y="6581104"/>
                </a:cubicBezTo>
                <a:cubicBezTo>
                  <a:pt x="4109023" y="6547877"/>
                  <a:pt x="4113650" y="6538672"/>
                  <a:pt x="4069724" y="6516709"/>
                </a:cubicBezTo>
                <a:cubicBezTo>
                  <a:pt x="4057582" y="6510638"/>
                  <a:pt x="4044645" y="6504526"/>
                  <a:pt x="4031087" y="6503831"/>
                </a:cubicBezTo>
                <a:cubicBezTo>
                  <a:pt x="3876684" y="6495913"/>
                  <a:pt x="3721994" y="6495245"/>
                  <a:pt x="3567448" y="6490952"/>
                </a:cubicBezTo>
                <a:cubicBezTo>
                  <a:pt x="3461999" y="6473377"/>
                  <a:pt x="3428533" y="6465194"/>
                  <a:pt x="3296991" y="6465194"/>
                </a:cubicBezTo>
                <a:cubicBezTo>
                  <a:pt x="3236737" y="6465194"/>
                  <a:pt x="3176788" y="6473780"/>
                  <a:pt x="3116687" y="6478073"/>
                </a:cubicBezTo>
                <a:cubicBezTo>
                  <a:pt x="3103808" y="6482366"/>
                  <a:pt x="3090376" y="6485263"/>
                  <a:pt x="3078050" y="6490952"/>
                </a:cubicBezTo>
                <a:cubicBezTo>
                  <a:pt x="2953880" y="6548261"/>
                  <a:pt x="2981641" y="6545913"/>
                  <a:pt x="2884867" y="6581104"/>
                </a:cubicBezTo>
                <a:cubicBezTo>
                  <a:pt x="2859351" y="6590383"/>
                  <a:pt x="2830185" y="6591802"/>
                  <a:pt x="2807594" y="6606862"/>
                </a:cubicBezTo>
                <a:cubicBezTo>
                  <a:pt x="2775569" y="6628211"/>
                  <a:pt x="2754786" y="6644373"/>
                  <a:pt x="2717442" y="6658377"/>
                </a:cubicBezTo>
                <a:cubicBezTo>
                  <a:pt x="2700869" y="6664592"/>
                  <a:pt x="2683098" y="6666963"/>
                  <a:pt x="2665926" y="6671256"/>
                </a:cubicBezTo>
                <a:cubicBezTo>
                  <a:pt x="2648754" y="6684135"/>
                  <a:pt x="2633610" y="6700294"/>
                  <a:pt x="2614411" y="6709893"/>
                </a:cubicBezTo>
                <a:cubicBezTo>
                  <a:pt x="2598579" y="6717809"/>
                  <a:pt x="2579914" y="6717908"/>
                  <a:pt x="2562895" y="6722771"/>
                </a:cubicBezTo>
                <a:cubicBezTo>
                  <a:pt x="2549842" y="6726500"/>
                  <a:pt x="2536401" y="6729579"/>
                  <a:pt x="2524259" y="6735650"/>
                </a:cubicBezTo>
                <a:cubicBezTo>
                  <a:pt x="2510415" y="6742572"/>
                  <a:pt x="2499767" y="6755121"/>
                  <a:pt x="2485622" y="6761408"/>
                </a:cubicBezTo>
                <a:cubicBezTo>
                  <a:pt x="2432146" y="6785175"/>
                  <a:pt x="2399045" y="6789027"/>
                  <a:pt x="2343955" y="6800045"/>
                </a:cubicBezTo>
                <a:cubicBezTo>
                  <a:pt x="2262389" y="6795752"/>
                  <a:pt x="2180675" y="6793680"/>
                  <a:pt x="2099256" y="6787166"/>
                </a:cubicBezTo>
                <a:cubicBezTo>
                  <a:pt x="1990246" y="6778445"/>
                  <a:pt x="2056994" y="6775829"/>
                  <a:pt x="1970467" y="6761408"/>
                </a:cubicBezTo>
                <a:cubicBezTo>
                  <a:pt x="1936327" y="6755718"/>
                  <a:pt x="1901780" y="6752822"/>
                  <a:pt x="1867436" y="6748529"/>
                </a:cubicBezTo>
                <a:cubicBezTo>
                  <a:pt x="1770439" y="6683862"/>
                  <a:pt x="1893714" y="6759791"/>
                  <a:pt x="1777284" y="6709893"/>
                </a:cubicBezTo>
                <a:cubicBezTo>
                  <a:pt x="1763057" y="6703796"/>
                  <a:pt x="1752087" y="6691814"/>
                  <a:pt x="1738648" y="6684135"/>
                </a:cubicBezTo>
                <a:cubicBezTo>
                  <a:pt x="1721979" y="6674610"/>
                  <a:pt x="1702755" y="6669536"/>
                  <a:pt x="1687132" y="6658377"/>
                </a:cubicBezTo>
                <a:cubicBezTo>
                  <a:pt x="1672311" y="6647791"/>
                  <a:pt x="1663316" y="6630326"/>
                  <a:pt x="1648495" y="6619740"/>
                </a:cubicBezTo>
                <a:cubicBezTo>
                  <a:pt x="1560323" y="6556760"/>
                  <a:pt x="1631347" y="6629062"/>
                  <a:pt x="1558343" y="6568225"/>
                </a:cubicBezTo>
                <a:cubicBezTo>
                  <a:pt x="1544351" y="6556565"/>
                  <a:pt x="1534278" y="6540516"/>
                  <a:pt x="1519707" y="6529588"/>
                </a:cubicBezTo>
                <a:cubicBezTo>
                  <a:pt x="1499681" y="6514569"/>
                  <a:pt x="1477399" y="6502732"/>
                  <a:pt x="1455312" y="6490952"/>
                </a:cubicBezTo>
                <a:cubicBezTo>
                  <a:pt x="1406142" y="6464728"/>
                  <a:pt x="1322779" y="6421016"/>
                  <a:pt x="1262129" y="6400800"/>
                </a:cubicBezTo>
                <a:cubicBezTo>
                  <a:pt x="1245337" y="6395203"/>
                  <a:pt x="1227633" y="6392784"/>
                  <a:pt x="1210614" y="6387921"/>
                </a:cubicBezTo>
                <a:cubicBezTo>
                  <a:pt x="1197561" y="6384191"/>
                  <a:pt x="1184856" y="6379335"/>
                  <a:pt x="1171977" y="6375042"/>
                </a:cubicBezTo>
                <a:cubicBezTo>
                  <a:pt x="1034602" y="6379335"/>
                  <a:pt x="896868" y="6377104"/>
                  <a:pt x="759853" y="6387921"/>
                </a:cubicBezTo>
                <a:cubicBezTo>
                  <a:pt x="732786" y="6390058"/>
                  <a:pt x="682580" y="6413678"/>
                  <a:pt x="682580" y="6413678"/>
                </a:cubicBezTo>
                <a:cubicBezTo>
                  <a:pt x="669701" y="6426557"/>
                  <a:pt x="659309" y="6442536"/>
                  <a:pt x="643943" y="6452315"/>
                </a:cubicBezTo>
                <a:cubicBezTo>
                  <a:pt x="596239" y="6482673"/>
                  <a:pt x="521046" y="6515236"/>
                  <a:pt x="463639" y="6529588"/>
                </a:cubicBezTo>
                <a:lnTo>
                  <a:pt x="412124" y="6542467"/>
                </a:lnTo>
                <a:cubicBezTo>
                  <a:pt x="339144" y="6538174"/>
                  <a:pt x="255564" y="6567709"/>
                  <a:pt x="193183" y="6529588"/>
                </a:cubicBezTo>
                <a:cubicBezTo>
                  <a:pt x="156369" y="6507091"/>
                  <a:pt x="189344" y="6442986"/>
                  <a:pt x="180304" y="6400800"/>
                </a:cubicBezTo>
                <a:cubicBezTo>
                  <a:pt x="171249" y="6358543"/>
                  <a:pt x="151474" y="6341308"/>
                  <a:pt x="115910" y="6323526"/>
                </a:cubicBezTo>
                <a:cubicBezTo>
                  <a:pt x="103768" y="6317455"/>
                  <a:pt x="90152" y="6314941"/>
                  <a:pt x="77273" y="6310648"/>
                </a:cubicBezTo>
                <a:lnTo>
                  <a:pt x="0" y="6323526"/>
                </a:lnTo>
              </a:path>
            </a:pathLst>
          </a:cu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periodic_tabl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438400"/>
            <a:ext cx="5286375" cy="3465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P R O P E R T I E 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Solid at room temperature (except Mercury)</a:t>
            </a:r>
          </a:p>
          <a:p>
            <a:r>
              <a:rPr lang="en-US" sz="2400" dirty="0" smtClean="0"/>
              <a:t>High melting points </a:t>
            </a:r>
          </a:p>
          <a:p>
            <a:r>
              <a:rPr lang="en-US" sz="2400" dirty="0" smtClean="0"/>
              <a:t>High density</a:t>
            </a:r>
          </a:p>
          <a:p>
            <a:r>
              <a:rPr lang="en-US" sz="2400" dirty="0" smtClean="0"/>
              <a:t>Large atomic radius</a:t>
            </a:r>
          </a:p>
          <a:p>
            <a:r>
              <a:rPr lang="en-US" sz="2400" dirty="0" smtClean="0"/>
              <a:t>Low ionization energy</a:t>
            </a:r>
          </a:p>
          <a:p>
            <a:r>
              <a:rPr lang="en-US" sz="2400" dirty="0" smtClean="0"/>
              <a:t>Low </a:t>
            </a:r>
            <a:r>
              <a:rPr lang="en-US" sz="2400" dirty="0" err="1" smtClean="0"/>
              <a:t>electronegativity</a:t>
            </a:r>
            <a:endParaRPr lang="en-US" sz="2400" dirty="0" smtClean="0"/>
          </a:p>
          <a:p>
            <a:r>
              <a:rPr lang="en-US" sz="2400" dirty="0" smtClean="0"/>
              <a:t>Electrons can be removed easily</a:t>
            </a:r>
          </a:p>
          <a:p>
            <a:r>
              <a:rPr lang="en-US" sz="2400" dirty="0" smtClean="0"/>
              <a:t>Can be deformed without breaking (malleability - the ability of a metal to be hammered into shapes)</a:t>
            </a:r>
          </a:p>
          <a:p>
            <a:r>
              <a:rPr lang="en-US" sz="2400" dirty="0" smtClean="0"/>
              <a:t> Good heat  and electrical conductors </a:t>
            </a:r>
            <a:endParaRPr lang="en-US" sz="2400" dirty="0"/>
          </a:p>
        </p:txBody>
      </p:sp>
      <p:sp>
        <p:nvSpPr>
          <p:cNvPr id="4" name="Freeform 3"/>
          <p:cNvSpPr/>
          <p:nvPr/>
        </p:nvSpPr>
        <p:spPr>
          <a:xfrm>
            <a:off x="7173532" y="64394"/>
            <a:ext cx="1030310" cy="115910"/>
          </a:xfrm>
          <a:custGeom>
            <a:avLst/>
            <a:gdLst>
              <a:gd name="connsiteX0" fmla="*/ 0 w 1030310"/>
              <a:gd name="connsiteY0" fmla="*/ 64395 h 115910"/>
              <a:gd name="connsiteX1" fmla="*/ 51516 w 1030310"/>
              <a:gd name="connsiteY1" fmla="*/ 77274 h 115910"/>
              <a:gd name="connsiteX2" fmla="*/ 141668 w 1030310"/>
              <a:gd name="connsiteY2" fmla="*/ 64395 h 115910"/>
              <a:gd name="connsiteX3" fmla="*/ 270457 w 1030310"/>
              <a:gd name="connsiteY3" fmla="*/ 25758 h 115910"/>
              <a:gd name="connsiteX4" fmla="*/ 373488 w 1030310"/>
              <a:gd name="connsiteY4" fmla="*/ 38637 h 115910"/>
              <a:gd name="connsiteX5" fmla="*/ 450761 w 1030310"/>
              <a:gd name="connsiteY5" fmla="*/ 64395 h 115910"/>
              <a:gd name="connsiteX6" fmla="*/ 566671 w 1030310"/>
              <a:gd name="connsiteY6" fmla="*/ 0 h 115910"/>
              <a:gd name="connsiteX7" fmla="*/ 734096 w 1030310"/>
              <a:gd name="connsiteY7" fmla="*/ 64395 h 115910"/>
              <a:gd name="connsiteX8" fmla="*/ 811369 w 1030310"/>
              <a:gd name="connsiteY8" fmla="*/ 115910 h 115910"/>
              <a:gd name="connsiteX9" fmla="*/ 914400 w 1030310"/>
              <a:gd name="connsiteY9" fmla="*/ 90152 h 115910"/>
              <a:gd name="connsiteX10" fmla="*/ 953037 w 1030310"/>
              <a:gd name="connsiteY10" fmla="*/ 64395 h 115910"/>
              <a:gd name="connsiteX11" fmla="*/ 1030310 w 1030310"/>
              <a:gd name="connsiteY11" fmla="*/ 38637 h 11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30310" h="115910">
                <a:moveTo>
                  <a:pt x="0" y="64395"/>
                </a:moveTo>
                <a:cubicBezTo>
                  <a:pt x="17172" y="68688"/>
                  <a:pt x="33816" y="77274"/>
                  <a:pt x="51516" y="77274"/>
                </a:cubicBezTo>
                <a:cubicBezTo>
                  <a:pt x="81872" y="77274"/>
                  <a:pt x="111986" y="70755"/>
                  <a:pt x="141668" y="64395"/>
                </a:cubicBezTo>
                <a:cubicBezTo>
                  <a:pt x="182948" y="55549"/>
                  <a:pt x="229069" y="39554"/>
                  <a:pt x="270457" y="25758"/>
                </a:cubicBezTo>
                <a:cubicBezTo>
                  <a:pt x="304801" y="30051"/>
                  <a:pt x="339645" y="31385"/>
                  <a:pt x="373488" y="38637"/>
                </a:cubicBezTo>
                <a:cubicBezTo>
                  <a:pt x="400036" y="44326"/>
                  <a:pt x="450761" y="64395"/>
                  <a:pt x="450761" y="64395"/>
                </a:cubicBezTo>
                <a:cubicBezTo>
                  <a:pt x="539330" y="5349"/>
                  <a:pt x="498666" y="22668"/>
                  <a:pt x="566671" y="0"/>
                </a:cubicBezTo>
                <a:cubicBezTo>
                  <a:pt x="643754" y="15417"/>
                  <a:pt x="655274" y="11847"/>
                  <a:pt x="734096" y="64395"/>
                </a:cubicBezTo>
                <a:lnTo>
                  <a:pt x="811369" y="115910"/>
                </a:lnTo>
                <a:cubicBezTo>
                  <a:pt x="835865" y="111011"/>
                  <a:pt x="887997" y="103354"/>
                  <a:pt x="914400" y="90152"/>
                </a:cubicBezTo>
                <a:cubicBezTo>
                  <a:pt x="928244" y="83230"/>
                  <a:pt x="938893" y="70681"/>
                  <a:pt x="953037" y="64395"/>
                </a:cubicBezTo>
                <a:cubicBezTo>
                  <a:pt x="977848" y="53368"/>
                  <a:pt x="1030310" y="38637"/>
                  <a:pt x="1030310" y="38637"/>
                </a:cubicBezTo>
              </a:path>
            </a:pathLst>
          </a:cu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13715" y="25758"/>
            <a:ext cx="8991648" cy="6877318"/>
          </a:xfrm>
          <a:custGeom>
            <a:avLst/>
            <a:gdLst>
              <a:gd name="connsiteX0" fmla="*/ 8090127 w 8991648"/>
              <a:gd name="connsiteY0" fmla="*/ 90152 h 6877318"/>
              <a:gd name="connsiteX1" fmla="*/ 8141643 w 8991648"/>
              <a:gd name="connsiteY1" fmla="*/ 51515 h 6877318"/>
              <a:gd name="connsiteX2" fmla="*/ 8218916 w 8991648"/>
              <a:gd name="connsiteY2" fmla="*/ 0 h 6877318"/>
              <a:gd name="connsiteX3" fmla="*/ 8360584 w 8991648"/>
              <a:gd name="connsiteY3" fmla="*/ 12879 h 6877318"/>
              <a:gd name="connsiteX4" fmla="*/ 8476493 w 8991648"/>
              <a:gd name="connsiteY4" fmla="*/ 51515 h 6877318"/>
              <a:gd name="connsiteX5" fmla="*/ 8515130 w 8991648"/>
              <a:gd name="connsiteY5" fmla="*/ 64394 h 6877318"/>
              <a:gd name="connsiteX6" fmla="*/ 8553767 w 8991648"/>
              <a:gd name="connsiteY6" fmla="*/ 90152 h 6877318"/>
              <a:gd name="connsiteX7" fmla="*/ 8631040 w 8991648"/>
              <a:gd name="connsiteY7" fmla="*/ 128788 h 6877318"/>
              <a:gd name="connsiteX8" fmla="*/ 8785586 w 8991648"/>
              <a:gd name="connsiteY8" fmla="*/ 115910 h 6877318"/>
              <a:gd name="connsiteX9" fmla="*/ 8824223 w 8991648"/>
              <a:gd name="connsiteY9" fmla="*/ 103031 h 6877318"/>
              <a:gd name="connsiteX10" fmla="*/ 8837102 w 8991648"/>
              <a:gd name="connsiteY10" fmla="*/ 141667 h 6877318"/>
              <a:gd name="connsiteX11" fmla="*/ 8862860 w 8991648"/>
              <a:gd name="connsiteY11" fmla="*/ 193183 h 6877318"/>
              <a:gd name="connsiteX12" fmla="*/ 8849981 w 8991648"/>
              <a:gd name="connsiteY12" fmla="*/ 399245 h 6877318"/>
              <a:gd name="connsiteX13" fmla="*/ 8824223 w 8991648"/>
              <a:gd name="connsiteY13" fmla="*/ 437881 h 6877318"/>
              <a:gd name="connsiteX14" fmla="*/ 8811344 w 8991648"/>
              <a:gd name="connsiteY14" fmla="*/ 476518 h 6877318"/>
              <a:gd name="connsiteX15" fmla="*/ 8772708 w 8991648"/>
              <a:gd name="connsiteY15" fmla="*/ 502276 h 6877318"/>
              <a:gd name="connsiteX16" fmla="*/ 8695434 w 8991648"/>
              <a:gd name="connsiteY16" fmla="*/ 553791 h 6877318"/>
              <a:gd name="connsiteX17" fmla="*/ 8695434 w 8991648"/>
              <a:gd name="connsiteY17" fmla="*/ 528034 h 6877318"/>
              <a:gd name="connsiteX18" fmla="*/ 8708313 w 8991648"/>
              <a:gd name="connsiteY18" fmla="*/ 489397 h 6877318"/>
              <a:gd name="connsiteX19" fmla="*/ 8734071 w 8991648"/>
              <a:gd name="connsiteY19" fmla="*/ 566670 h 6877318"/>
              <a:gd name="connsiteX20" fmla="*/ 8746950 w 8991648"/>
              <a:gd name="connsiteY20" fmla="*/ 605307 h 6877318"/>
              <a:gd name="connsiteX21" fmla="*/ 8785586 w 8991648"/>
              <a:gd name="connsiteY21" fmla="*/ 643943 h 6877318"/>
              <a:gd name="connsiteX22" fmla="*/ 8862860 w 8991648"/>
              <a:gd name="connsiteY22" fmla="*/ 746974 h 6877318"/>
              <a:gd name="connsiteX23" fmla="*/ 8862860 w 8991648"/>
              <a:gd name="connsiteY23" fmla="*/ 978794 h 6877318"/>
              <a:gd name="connsiteX24" fmla="*/ 8824223 w 8991648"/>
              <a:gd name="connsiteY24" fmla="*/ 1017431 h 6877318"/>
              <a:gd name="connsiteX25" fmla="*/ 8759829 w 8991648"/>
              <a:gd name="connsiteY25" fmla="*/ 1107583 h 6877318"/>
              <a:gd name="connsiteX26" fmla="*/ 8708313 w 8991648"/>
              <a:gd name="connsiteY26" fmla="*/ 1197735 h 6877318"/>
              <a:gd name="connsiteX27" fmla="*/ 8721192 w 8991648"/>
              <a:gd name="connsiteY27" fmla="*/ 1339403 h 6877318"/>
              <a:gd name="connsiteX28" fmla="*/ 8785586 w 8991648"/>
              <a:gd name="connsiteY28" fmla="*/ 1455312 h 6877318"/>
              <a:gd name="connsiteX29" fmla="*/ 8862860 w 8991648"/>
              <a:gd name="connsiteY29" fmla="*/ 1558343 h 6877318"/>
              <a:gd name="connsiteX30" fmla="*/ 8888617 w 8991648"/>
              <a:gd name="connsiteY30" fmla="*/ 1609859 h 6877318"/>
              <a:gd name="connsiteX31" fmla="*/ 8914375 w 8991648"/>
              <a:gd name="connsiteY31" fmla="*/ 1648496 h 6877318"/>
              <a:gd name="connsiteX32" fmla="*/ 8875739 w 8991648"/>
              <a:gd name="connsiteY32" fmla="*/ 1764405 h 6877318"/>
              <a:gd name="connsiteX33" fmla="*/ 8798465 w 8991648"/>
              <a:gd name="connsiteY33" fmla="*/ 1854557 h 6877318"/>
              <a:gd name="connsiteX34" fmla="*/ 8785586 w 8991648"/>
              <a:gd name="connsiteY34" fmla="*/ 1893194 h 6877318"/>
              <a:gd name="connsiteX35" fmla="*/ 8811344 w 8991648"/>
              <a:gd name="connsiteY35" fmla="*/ 1841679 h 6877318"/>
              <a:gd name="connsiteX36" fmla="*/ 8824223 w 8991648"/>
              <a:gd name="connsiteY36" fmla="*/ 1764405 h 6877318"/>
              <a:gd name="connsiteX37" fmla="*/ 8837102 w 8991648"/>
              <a:gd name="connsiteY37" fmla="*/ 1725769 h 6877318"/>
              <a:gd name="connsiteX38" fmla="*/ 8837102 w 8991648"/>
              <a:gd name="connsiteY38" fmla="*/ 1390918 h 6877318"/>
              <a:gd name="connsiteX39" fmla="*/ 8824223 w 8991648"/>
              <a:gd name="connsiteY39" fmla="*/ 1352281 h 6877318"/>
              <a:gd name="connsiteX40" fmla="*/ 8811344 w 8991648"/>
              <a:gd name="connsiteY40" fmla="*/ 1287887 h 6877318"/>
              <a:gd name="connsiteX41" fmla="*/ 8824223 w 8991648"/>
              <a:gd name="connsiteY41" fmla="*/ 1043188 h 6877318"/>
              <a:gd name="connsiteX42" fmla="*/ 8849981 w 8991648"/>
              <a:gd name="connsiteY42" fmla="*/ 914400 h 6877318"/>
              <a:gd name="connsiteX43" fmla="*/ 8862860 w 8991648"/>
              <a:gd name="connsiteY43" fmla="*/ 798490 h 6877318"/>
              <a:gd name="connsiteX44" fmla="*/ 8875739 w 8991648"/>
              <a:gd name="connsiteY44" fmla="*/ 489397 h 6877318"/>
              <a:gd name="connsiteX45" fmla="*/ 8888617 w 8991648"/>
              <a:gd name="connsiteY45" fmla="*/ 592428 h 6877318"/>
              <a:gd name="connsiteX46" fmla="*/ 8901496 w 8991648"/>
              <a:gd name="connsiteY46" fmla="*/ 682580 h 6877318"/>
              <a:gd name="connsiteX47" fmla="*/ 8940133 w 8991648"/>
              <a:gd name="connsiteY47" fmla="*/ 1120462 h 6877318"/>
              <a:gd name="connsiteX48" fmla="*/ 8914375 w 8991648"/>
              <a:gd name="connsiteY48" fmla="*/ 1609859 h 6877318"/>
              <a:gd name="connsiteX49" fmla="*/ 8888617 w 8991648"/>
              <a:gd name="connsiteY49" fmla="*/ 1764405 h 6877318"/>
              <a:gd name="connsiteX50" fmla="*/ 8849981 w 8991648"/>
              <a:gd name="connsiteY50" fmla="*/ 2034862 h 6877318"/>
              <a:gd name="connsiteX51" fmla="*/ 8811344 w 8991648"/>
              <a:gd name="connsiteY51" fmla="*/ 2125014 h 6877318"/>
              <a:gd name="connsiteX52" fmla="*/ 8798465 w 8991648"/>
              <a:gd name="connsiteY52" fmla="*/ 2163650 h 6877318"/>
              <a:gd name="connsiteX53" fmla="*/ 8759829 w 8991648"/>
              <a:gd name="connsiteY53" fmla="*/ 2292439 h 6877318"/>
              <a:gd name="connsiteX54" fmla="*/ 8785586 w 8991648"/>
              <a:gd name="connsiteY54" fmla="*/ 2485622 h 6877318"/>
              <a:gd name="connsiteX55" fmla="*/ 8811344 w 8991648"/>
              <a:gd name="connsiteY55" fmla="*/ 2537138 h 6877318"/>
              <a:gd name="connsiteX56" fmla="*/ 8837102 w 8991648"/>
              <a:gd name="connsiteY56" fmla="*/ 2601532 h 6877318"/>
              <a:gd name="connsiteX57" fmla="*/ 8849981 w 8991648"/>
              <a:gd name="connsiteY57" fmla="*/ 2640169 h 6877318"/>
              <a:gd name="connsiteX58" fmla="*/ 8901496 w 8991648"/>
              <a:gd name="connsiteY58" fmla="*/ 2743200 h 6877318"/>
              <a:gd name="connsiteX59" fmla="*/ 8927254 w 8991648"/>
              <a:gd name="connsiteY59" fmla="*/ 2820473 h 6877318"/>
              <a:gd name="connsiteX60" fmla="*/ 8914375 w 8991648"/>
              <a:gd name="connsiteY60" fmla="*/ 2949262 h 6877318"/>
              <a:gd name="connsiteX61" fmla="*/ 8875739 w 8991648"/>
              <a:gd name="connsiteY61" fmla="*/ 2987898 h 6877318"/>
              <a:gd name="connsiteX62" fmla="*/ 8811344 w 8991648"/>
              <a:gd name="connsiteY62" fmla="*/ 3039414 h 6877318"/>
              <a:gd name="connsiteX63" fmla="*/ 8798465 w 8991648"/>
              <a:gd name="connsiteY63" fmla="*/ 3000777 h 6877318"/>
              <a:gd name="connsiteX64" fmla="*/ 8759829 w 8991648"/>
              <a:gd name="connsiteY64" fmla="*/ 2949262 h 6877318"/>
              <a:gd name="connsiteX65" fmla="*/ 8708313 w 8991648"/>
              <a:gd name="connsiteY65" fmla="*/ 2820473 h 6877318"/>
              <a:gd name="connsiteX66" fmla="*/ 8695434 w 8991648"/>
              <a:gd name="connsiteY66" fmla="*/ 2768957 h 6877318"/>
              <a:gd name="connsiteX67" fmla="*/ 8695434 w 8991648"/>
              <a:gd name="connsiteY67" fmla="*/ 2691684 h 6877318"/>
              <a:gd name="connsiteX68" fmla="*/ 8734071 w 8991648"/>
              <a:gd name="connsiteY68" fmla="*/ 2640169 h 6877318"/>
              <a:gd name="connsiteX69" fmla="*/ 8759829 w 8991648"/>
              <a:gd name="connsiteY69" fmla="*/ 2550017 h 6877318"/>
              <a:gd name="connsiteX70" fmla="*/ 8785586 w 8991648"/>
              <a:gd name="connsiteY70" fmla="*/ 2434107 h 6877318"/>
              <a:gd name="connsiteX71" fmla="*/ 8811344 w 8991648"/>
              <a:gd name="connsiteY71" fmla="*/ 2743200 h 6877318"/>
              <a:gd name="connsiteX72" fmla="*/ 8837102 w 8991648"/>
              <a:gd name="connsiteY72" fmla="*/ 2871988 h 6877318"/>
              <a:gd name="connsiteX73" fmla="*/ 8862860 w 8991648"/>
              <a:gd name="connsiteY73" fmla="*/ 2975019 h 6877318"/>
              <a:gd name="connsiteX74" fmla="*/ 8849981 w 8991648"/>
              <a:gd name="connsiteY74" fmla="*/ 3232597 h 6877318"/>
              <a:gd name="connsiteX75" fmla="*/ 8798465 w 8991648"/>
              <a:gd name="connsiteY75" fmla="*/ 3361386 h 6877318"/>
              <a:gd name="connsiteX76" fmla="*/ 8772708 w 8991648"/>
              <a:gd name="connsiteY76" fmla="*/ 3425780 h 6877318"/>
              <a:gd name="connsiteX77" fmla="*/ 8759829 w 8991648"/>
              <a:gd name="connsiteY77" fmla="*/ 3464417 h 6877318"/>
              <a:gd name="connsiteX78" fmla="*/ 8721192 w 8991648"/>
              <a:gd name="connsiteY78" fmla="*/ 3515932 h 6877318"/>
              <a:gd name="connsiteX79" fmla="*/ 8682555 w 8991648"/>
              <a:gd name="connsiteY79" fmla="*/ 3631842 h 6877318"/>
              <a:gd name="connsiteX80" fmla="*/ 8656798 w 8991648"/>
              <a:gd name="connsiteY80" fmla="*/ 3683357 h 6877318"/>
              <a:gd name="connsiteX81" fmla="*/ 8643919 w 8991648"/>
              <a:gd name="connsiteY81" fmla="*/ 3734873 h 6877318"/>
              <a:gd name="connsiteX82" fmla="*/ 8631040 w 8991648"/>
              <a:gd name="connsiteY82" fmla="*/ 3773510 h 6877318"/>
              <a:gd name="connsiteX83" fmla="*/ 8643919 w 8991648"/>
              <a:gd name="connsiteY83" fmla="*/ 3863662 h 6877318"/>
              <a:gd name="connsiteX84" fmla="*/ 8682555 w 8991648"/>
              <a:gd name="connsiteY84" fmla="*/ 3889419 h 6877318"/>
              <a:gd name="connsiteX85" fmla="*/ 8772708 w 8991648"/>
              <a:gd name="connsiteY85" fmla="*/ 3915177 h 6877318"/>
              <a:gd name="connsiteX86" fmla="*/ 8811344 w 8991648"/>
              <a:gd name="connsiteY86" fmla="*/ 3940935 h 6877318"/>
              <a:gd name="connsiteX87" fmla="*/ 8824223 w 8991648"/>
              <a:gd name="connsiteY87" fmla="*/ 4018208 h 6877318"/>
              <a:gd name="connsiteX88" fmla="*/ 8862860 w 8991648"/>
              <a:gd name="connsiteY88" fmla="*/ 4095481 h 6877318"/>
              <a:gd name="connsiteX89" fmla="*/ 8849981 w 8991648"/>
              <a:gd name="connsiteY89" fmla="*/ 4314422 h 6877318"/>
              <a:gd name="connsiteX90" fmla="*/ 8824223 w 8991648"/>
              <a:gd name="connsiteY90" fmla="*/ 4417453 h 6877318"/>
              <a:gd name="connsiteX91" fmla="*/ 8785586 w 8991648"/>
              <a:gd name="connsiteY91" fmla="*/ 4430332 h 6877318"/>
              <a:gd name="connsiteX92" fmla="*/ 8785586 w 8991648"/>
              <a:gd name="connsiteY92" fmla="*/ 4134118 h 6877318"/>
              <a:gd name="connsiteX93" fmla="*/ 8798465 w 8991648"/>
              <a:gd name="connsiteY93" fmla="*/ 4082603 h 6877318"/>
              <a:gd name="connsiteX94" fmla="*/ 8824223 w 8991648"/>
              <a:gd name="connsiteY94" fmla="*/ 4031087 h 6877318"/>
              <a:gd name="connsiteX95" fmla="*/ 8849981 w 8991648"/>
              <a:gd name="connsiteY95" fmla="*/ 3915177 h 6877318"/>
              <a:gd name="connsiteX96" fmla="*/ 8888617 w 8991648"/>
              <a:gd name="connsiteY96" fmla="*/ 3889419 h 6877318"/>
              <a:gd name="connsiteX97" fmla="*/ 8940133 w 8991648"/>
              <a:gd name="connsiteY97" fmla="*/ 4005329 h 6877318"/>
              <a:gd name="connsiteX98" fmla="*/ 8965891 w 8991648"/>
              <a:gd name="connsiteY98" fmla="*/ 4043966 h 6877318"/>
              <a:gd name="connsiteX99" fmla="*/ 8978770 w 8991648"/>
              <a:gd name="connsiteY99" fmla="*/ 4275786 h 6877318"/>
              <a:gd name="connsiteX100" fmla="*/ 8991648 w 8991648"/>
              <a:gd name="connsiteY100" fmla="*/ 4327301 h 6877318"/>
              <a:gd name="connsiteX101" fmla="*/ 8965891 w 8991648"/>
              <a:gd name="connsiteY101" fmla="*/ 4520484 h 6877318"/>
              <a:gd name="connsiteX102" fmla="*/ 8940133 w 8991648"/>
              <a:gd name="connsiteY102" fmla="*/ 4623515 h 6877318"/>
              <a:gd name="connsiteX103" fmla="*/ 8927254 w 8991648"/>
              <a:gd name="connsiteY103" fmla="*/ 4726546 h 6877318"/>
              <a:gd name="connsiteX104" fmla="*/ 8914375 w 8991648"/>
              <a:gd name="connsiteY104" fmla="*/ 4778062 h 6877318"/>
              <a:gd name="connsiteX105" fmla="*/ 8901496 w 8991648"/>
              <a:gd name="connsiteY105" fmla="*/ 4881093 h 6877318"/>
              <a:gd name="connsiteX106" fmla="*/ 8862860 w 8991648"/>
              <a:gd name="connsiteY106" fmla="*/ 4958366 h 6877318"/>
              <a:gd name="connsiteX107" fmla="*/ 8849981 w 8991648"/>
              <a:gd name="connsiteY107" fmla="*/ 4997003 h 6877318"/>
              <a:gd name="connsiteX108" fmla="*/ 8824223 w 8991648"/>
              <a:gd name="connsiteY108" fmla="*/ 5112912 h 6877318"/>
              <a:gd name="connsiteX109" fmla="*/ 8759829 w 8991648"/>
              <a:gd name="connsiteY109" fmla="*/ 5035639 h 6877318"/>
              <a:gd name="connsiteX110" fmla="*/ 8746950 w 8991648"/>
              <a:gd name="connsiteY110" fmla="*/ 4971245 h 6877318"/>
              <a:gd name="connsiteX111" fmla="*/ 8734071 w 8991648"/>
              <a:gd name="connsiteY111" fmla="*/ 4932608 h 6877318"/>
              <a:gd name="connsiteX112" fmla="*/ 8695434 w 8991648"/>
              <a:gd name="connsiteY112" fmla="*/ 4958366 h 6877318"/>
              <a:gd name="connsiteX113" fmla="*/ 8708313 w 8991648"/>
              <a:gd name="connsiteY113" fmla="*/ 5177307 h 6877318"/>
              <a:gd name="connsiteX114" fmla="*/ 8785586 w 8991648"/>
              <a:gd name="connsiteY114" fmla="*/ 5318974 h 6877318"/>
              <a:gd name="connsiteX115" fmla="*/ 8798465 w 8991648"/>
              <a:gd name="connsiteY115" fmla="*/ 5357611 h 6877318"/>
              <a:gd name="connsiteX116" fmla="*/ 8798465 w 8991648"/>
              <a:gd name="connsiteY116" fmla="*/ 5640946 h 6877318"/>
              <a:gd name="connsiteX117" fmla="*/ 8772708 w 8991648"/>
              <a:gd name="connsiteY117" fmla="*/ 5718219 h 6877318"/>
              <a:gd name="connsiteX118" fmla="*/ 8759829 w 8991648"/>
              <a:gd name="connsiteY118" fmla="*/ 5756856 h 6877318"/>
              <a:gd name="connsiteX119" fmla="*/ 8772708 w 8991648"/>
              <a:gd name="connsiteY119" fmla="*/ 5859887 h 6877318"/>
              <a:gd name="connsiteX120" fmla="*/ 8798465 w 8991648"/>
              <a:gd name="connsiteY120" fmla="*/ 5898524 h 6877318"/>
              <a:gd name="connsiteX121" fmla="*/ 8914375 w 8991648"/>
              <a:gd name="connsiteY121" fmla="*/ 6001555 h 6877318"/>
              <a:gd name="connsiteX122" fmla="*/ 8965891 w 8991648"/>
              <a:gd name="connsiteY122" fmla="*/ 5847008 h 6877318"/>
              <a:gd name="connsiteX123" fmla="*/ 8978770 w 8991648"/>
              <a:gd name="connsiteY123" fmla="*/ 5731098 h 6877318"/>
              <a:gd name="connsiteX124" fmla="*/ 8965891 w 8991648"/>
              <a:gd name="connsiteY124" fmla="*/ 5331853 h 6877318"/>
              <a:gd name="connsiteX125" fmla="*/ 8940133 w 8991648"/>
              <a:gd name="connsiteY125" fmla="*/ 5254580 h 6877318"/>
              <a:gd name="connsiteX126" fmla="*/ 8927254 w 8991648"/>
              <a:gd name="connsiteY126" fmla="*/ 5190186 h 6877318"/>
              <a:gd name="connsiteX127" fmla="*/ 8888617 w 8991648"/>
              <a:gd name="connsiteY127" fmla="*/ 5280338 h 6877318"/>
              <a:gd name="connsiteX128" fmla="*/ 8862860 w 8991648"/>
              <a:gd name="connsiteY128" fmla="*/ 5344732 h 6877318"/>
              <a:gd name="connsiteX129" fmla="*/ 8849981 w 8991648"/>
              <a:gd name="connsiteY129" fmla="*/ 5383369 h 6877318"/>
              <a:gd name="connsiteX130" fmla="*/ 8824223 w 8991648"/>
              <a:gd name="connsiteY130" fmla="*/ 5743977 h 6877318"/>
              <a:gd name="connsiteX131" fmla="*/ 8811344 w 8991648"/>
              <a:gd name="connsiteY131" fmla="*/ 5911403 h 6877318"/>
              <a:gd name="connsiteX132" fmla="*/ 8785586 w 8991648"/>
              <a:gd name="connsiteY132" fmla="*/ 6001555 h 6877318"/>
              <a:gd name="connsiteX133" fmla="*/ 8798465 w 8991648"/>
              <a:gd name="connsiteY133" fmla="*/ 6194738 h 6877318"/>
              <a:gd name="connsiteX134" fmla="*/ 8837102 w 8991648"/>
              <a:gd name="connsiteY134" fmla="*/ 6323527 h 6877318"/>
              <a:gd name="connsiteX135" fmla="*/ 8849981 w 8991648"/>
              <a:gd name="connsiteY135" fmla="*/ 6375042 h 6877318"/>
              <a:gd name="connsiteX136" fmla="*/ 8798465 w 8991648"/>
              <a:gd name="connsiteY136" fmla="*/ 6452315 h 6877318"/>
              <a:gd name="connsiteX137" fmla="*/ 8734071 w 8991648"/>
              <a:gd name="connsiteY137" fmla="*/ 6465194 h 6877318"/>
              <a:gd name="connsiteX138" fmla="*/ 8682555 w 8991648"/>
              <a:gd name="connsiteY138" fmla="*/ 6490952 h 6877318"/>
              <a:gd name="connsiteX139" fmla="*/ 8592403 w 8991648"/>
              <a:gd name="connsiteY139" fmla="*/ 6542467 h 6877318"/>
              <a:gd name="connsiteX140" fmla="*/ 8553767 w 8991648"/>
              <a:gd name="connsiteY140" fmla="*/ 6555346 h 6877318"/>
              <a:gd name="connsiteX141" fmla="*/ 8540888 w 8991648"/>
              <a:gd name="connsiteY141" fmla="*/ 6516710 h 6877318"/>
              <a:gd name="connsiteX142" fmla="*/ 8347705 w 8991648"/>
              <a:gd name="connsiteY142" fmla="*/ 6452315 h 6877318"/>
              <a:gd name="connsiteX143" fmla="*/ 8270431 w 8991648"/>
              <a:gd name="connsiteY143" fmla="*/ 6426557 h 6877318"/>
              <a:gd name="connsiteX144" fmla="*/ 8231795 w 8991648"/>
              <a:gd name="connsiteY144" fmla="*/ 6413679 h 6877318"/>
              <a:gd name="connsiteX145" fmla="*/ 8206037 w 8991648"/>
              <a:gd name="connsiteY145" fmla="*/ 6568225 h 6877318"/>
              <a:gd name="connsiteX146" fmla="*/ 8257553 w 8991648"/>
              <a:gd name="connsiteY146" fmla="*/ 6645498 h 6877318"/>
              <a:gd name="connsiteX147" fmla="*/ 8399220 w 8991648"/>
              <a:gd name="connsiteY147" fmla="*/ 6658377 h 6877318"/>
              <a:gd name="connsiteX148" fmla="*/ 8515130 w 8991648"/>
              <a:gd name="connsiteY148" fmla="*/ 6697014 h 6877318"/>
              <a:gd name="connsiteX149" fmla="*/ 8553767 w 8991648"/>
              <a:gd name="connsiteY149" fmla="*/ 6709893 h 6877318"/>
              <a:gd name="connsiteX150" fmla="*/ 8579524 w 8991648"/>
              <a:gd name="connsiteY150" fmla="*/ 6671256 h 6877318"/>
              <a:gd name="connsiteX151" fmla="*/ 8618161 w 8991648"/>
              <a:gd name="connsiteY151" fmla="*/ 6658377 h 6877318"/>
              <a:gd name="connsiteX152" fmla="*/ 8656798 w 8991648"/>
              <a:gd name="connsiteY152" fmla="*/ 6632619 h 6877318"/>
              <a:gd name="connsiteX153" fmla="*/ 8772708 w 8991648"/>
              <a:gd name="connsiteY153" fmla="*/ 6593983 h 6877318"/>
              <a:gd name="connsiteX154" fmla="*/ 8875739 w 8991648"/>
              <a:gd name="connsiteY154" fmla="*/ 6555346 h 6877318"/>
              <a:gd name="connsiteX155" fmla="*/ 8927254 w 8991648"/>
              <a:gd name="connsiteY155" fmla="*/ 6568225 h 6877318"/>
              <a:gd name="connsiteX156" fmla="*/ 8965891 w 8991648"/>
              <a:gd name="connsiteY156" fmla="*/ 6581104 h 6877318"/>
              <a:gd name="connsiteX157" fmla="*/ 8901496 w 8991648"/>
              <a:gd name="connsiteY157" fmla="*/ 6387921 h 6877318"/>
              <a:gd name="connsiteX158" fmla="*/ 8862860 w 8991648"/>
              <a:gd name="connsiteY158" fmla="*/ 6336405 h 6877318"/>
              <a:gd name="connsiteX159" fmla="*/ 8798465 w 8991648"/>
              <a:gd name="connsiteY159" fmla="*/ 6207617 h 6877318"/>
              <a:gd name="connsiteX160" fmla="*/ 8759829 w 8991648"/>
              <a:gd name="connsiteY160" fmla="*/ 6168980 h 6877318"/>
              <a:gd name="connsiteX161" fmla="*/ 8734071 w 8991648"/>
              <a:gd name="connsiteY161" fmla="*/ 6130343 h 6877318"/>
              <a:gd name="connsiteX162" fmla="*/ 8643919 w 8991648"/>
              <a:gd name="connsiteY162" fmla="*/ 6078828 h 6877318"/>
              <a:gd name="connsiteX163" fmla="*/ 8605282 w 8991648"/>
              <a:gd name="connsiteY163" fmla="*/ 6091707 h 6877318"/>
              <a:gd name="connsiteX164" fmla="*/ 8528009 w 8991648"/>
              <a:gd name="connsiteY164" fmla="*/ 6143222 h 6877318"/>
              <a:gd name="connsiteX165" fmla="*/ 8515130 w 8991648"/>
              <a:gd name="connsiteY165" fmla="*/ 6181859 h 6877318"/>
              <a:gd name="connsiteX166" fmla="*/ 8424978 w 8991648"/>
              <a:gd name="connsiteY166" fmla="*/ 6297769 h 6877318"/>
              <a:gd name="connsiteX167" fmla="*/ 8386341 w 8991648"/>
              <a:gd name="connsiteY167" fmla="*/ 6375042 h 6877318"/>
              <a:gd name="connsiteX168" fmla="*/ 8309068 w 8991648"/>
              <a:gd name="connsiteY168" fmla="*/ 6413679 h 6877318"/>
              <a:gd name="connsiteX169" fmla="*/ 8270431 w 8991648"/>
              <a:gd name="connsiteY169" fmla="*/ 6439436 h 6877318"/>
              <a:gd name="connsiteX170" fmla="*/ 8090127 w 8991648"/>
              <a:gd name="connsiteY170" fmla="*/ 6555346 h 6877318"/>
              <a:gd name="connsiteX171" fmla="*/ 8038612 w 8991648"/>
              <a:gd name="connsiteY171" fmla="*/ 6568225 h 6877318"/>
              <a:gd name="connsiteX172" fmla="*/ 7999975 w 8991648"/>
              <a:gd name="connsiteY172" fmla="*/ 6542467 h 6877318"/>
              <a:gd name="connsiteX173" fmla="*/ 7961339 w 8991648"/>
              <a:gd name="connsiteY173" fmla="*/ 6503831 h 6877318"/>
              <a:gd name="connsiteX174" fmla="*/ 7909823 w 8991648"/>
              <a:gd name="connsiteY174" fmla="*/ 6478073 h 6877318"/>
              <a:gd name="connsiteX175" fmla="*/ 7858308 w 8991648"/>
              <a:gd name="connsiteY175" fmla="*/ 6439436 h 6877318"/>
              <a:gd name="connsiteX176" fmla="*/ 7793913 w 8991648"/>
              <a:gd name="connsiteY176" fmla="*/ 6426557 h 6877318"/>
              <a:gd name="connsiteX177" fmla="*/ 7742398 w 8991648"/>
              <a:gd name="connsiteY177" fmla="*/ 6413679 h 6877318"/>
              <a:gd name="connsiteX178" fmla="*/ 7690882 w 8991648"/>
              <a:gd name="connsiteY178" fmla="*/ 6387921 h 6877318"/>
              <a:gd name="connsiteX179" fmla="*/ 7549215 w 8991648"/>
              <a:gd name="connsiteY179" fmla="*/ 6413679 h 6877318"/>
              <a:gd name="connsiteX180" fmla="*/ 7497699 w 8991648"/>
              <a:gd name="connsiteY180" fmla="*/ 6439436 h 6877318"/>
              <a:gd name="connsiteX181" fmla="*/ 7420426 w 8991648"/>
              <a:gd name="connsiteY181" fmla="*/ 6516710 h 6877318"/>
              <a:gd name="connsiteX182" fmla="*/ 7356031 w 8991648"/>
              <a:gd name="connsiteY182" fmla="*/ 6542467 h 6877318"/>
              <a:gd name="connsiteX183" fmla="*/ 7278758 w 8991648"/>
              <a:gd name="connsiteY183" fmla="*/ 6581104 h 6877318"/>
              <a:gd name="connsiteX184" fmla="*/ 7227243 w 8991648"/>
              <a:gd name="connsiteY184" fmla="*/ 6542467 h 6877318"/>
              <a:gd name="connsiteX185" fmla="*/ 7111333 w 8991648"/>
              <a:gd name="connsiteY185" fmla="*/ 6413679 h 6877318"/>
              <a:gd name="connsiteX186" fmla="*/ 6956786 w 8991648"/>
              <a:gd name="connsiteY186" fmla="*/ 6297769 h 6877318"/>
              <a:gd name="connsiteX187" fmla="*/ 6866634 w 8991648"/>
              <a:gd name="connsiteY187" fmla="*/ 6233374 h 6877318"/>
              <a:gd name="connsiteX188" fmla="*/ 6699209 w 8991648"/>
              <a:gd name="connsiteY188" fmla="*/ 6130343 h 6877318"/>
              <a:gd name="connsiteX189" fmla="*/ 6660572 w 8991648"/>
              <a:gd name="connsiteY189" fmla="*/ 6091707 h 6877318"/>
              <a:gd name="connsiteX190" fmla="*/ 6570420 w 8991648"/>
              <a:gd name="connsiteY190" fmla="*/ 6027312 h 6877318"/>
              <a:gd name="connsiteX191" fmla="*/ 6467389 w 8991648"/>
              <a:gd name="connsiteY191" fmla="*/ 6117465 h 6877318"/>
              <a:gd name="connsiteX192" fmla="*/ 6390116 w 8991648"/>
              <a:gd name="connsiteY192" fmla="*/ 6181859 h 6877318"/>
              <a:gd name="connsiteX193" fmla="*/ 6287085 w 8991648"/>
              <a:gd name="connsiteY193" fmla="*/ 6297769 h 6877318"/>
              <a:gd name="connsiteX194" fmla="*/ 6235570 w 8991648"/>
              <a:gd name="connsiteY194" fmla="*/ 6349284 h 6877318"/>
              <a:gd name="connsiteX195" fmla="*/ 6132539 w 8991648"/>
              <a:gd name="connsiteY195" fmla="*/ 6465194 h 6877318"/>
              <a:gd name="connsiteX196" fmla="*/ 6081023 w 8991648"/>
              <a:gd name="connsiteY196" fmla="*/ 6490952 h 6877318"/>
              <a:gd name="connsiteX197" fmla="*/ 6003750 w 8991648"/>
              <a:gd name="connsiteY197" fmla="*/ 6529588 h 6877318"/>
              <a:gd name="connsiteX198" fmla="*/ 5952234 w 8991648"/>
              <a:gd name="connsiteY198" fmla="*/ 6490952 h 6877318"/>
              <a:gd name="connsiteX199" fmla="*/ 5849203 w 8991648"/>
              <a:gd name="connsiteY199" fmla="*/ 6400800 h 6877318"/>
              <a:gd name="connsiteX200" fmla="*/ 5656020 w 8991648"/>
              <a:gd name="connsiteY200" fmla="*/ 6297769 h 6877318"/>
              <a:gd name="connsiteX201" fmla="*/ 5540110 w 8991648"/>
              <a:gd name="connsiteY201" fmla="*/ 6259132 h 6877318"/>
              <a:gd name="connsiteX202" fmla="*/ 5501474 w 8991648"/>
              <a:gd name="connsiteY202" fmla="*/ 6246253 h 6877318"/>
              <a:gd name="connsiteX203" fmla="*/ 5462837 w 8991648"/>
              <a:gd name="connsiteY203" fmla="*/ 6336405 h 6877318"/>
              <a:gd name="connsiteX204" fmla="*/ 5475716 w 8991648"/>
              <a:gd name="connsiteY204" fmla="*/ 6426557 h 6877318"/>
              <a:gd name="connsiteX205" fmla="*/ 5501474 w 8991648"/>
              <a:gd name="connsiteY205" fmla="*/ 6478073 h 6877318"/>
              <a:gd name="connsiteX206" fmla="*/ 5900719 w 8991648"/>
              <a:gd name="connsiteY206" fmla="*/ 6774287 h 6877318"/>
              <a:gd name="connsiteX207" fmla="*/ 5990871 w 8991648"/>
              <a:gd name="connsiteY207" fmla="*/ 6825803 h 6877318"/>
              <a:gd name="connsiteX208" fmla="*/ 6106781 w 8991648"/>
              <a:gd name="connsiteY208" fmla="*/ 6877318 h 6877318"/>
              <a:gd name="connsiteX209" fmla="*/ 6158296 w 8991648"/>
              <a:gd name="connsiteY209" fmla="*/ 6864439 h 6877318"/>
              <a:gd name="connsiteX210" fmla="*/ 6235570 w 8991648"/>
              <a:gd name="connsiteY210" fmla="*/ 6774287 h 6877318"/>
              <a:gd name="connsiteX211" fmla="*/ 6287085 w 8991648"/>
              <a:gd name="connsiteY211" fmla="*/ 6748529 h 6877318"/>
              <a:gd name="connsiteX212" fmla="*/ 6402995 w 8991648"/>
              <a:gd name="connsiteY212" fmla="*/ 6735650 h 6877318"/>
              <a:gd name="connsiteX213" fmla="*/ 6480268 w 8991648"/>
              <a:gd name="connsiteY213" fmla="*/ 6722772 h 6877318"/>
              <a:gd name="connsiteX214" fmla="*/ 6596178 w 8991648"/>
              <a:gd name="connsiteY214" fmla="*/ 6709893 h 6877318"/>
              <a:gd name="connsiteX215" fmla="*/ 6673451 w 8991648"/>
              <a:gd name="connsiteY215" fmla="*/ 6671256 h 6877318"/>
              <a:gd name="connsiteX216" fmla="*/ 6763603 w 8991648"/>
              <a:gd name="connsiteY216" fmla="*/ 6645498 h 6877318"/>
              <a:gd name="connsiteX217" fmla="*/ 6866634 w 8991648"/>
              <a:gd name="connsiteY217" fmla="*/ 6606862 h 6877318"/>
              <a:gd name="connsiteX218" fmla="*/ 7201485 w 8991648"/>
              <a:gd name="connsiteY218" fmla="*/ 6593983 h 6877318"/>
              <a:gd name="connsiteX219" fmla="*/ 7278758 w 8991648"/>
              <a:gd name="connsiteY219" fmla="*/ 6581104 h 6877318"/>
              <a:gd name="connsiteX220" fmla="*/ 7368910 w 8991648"/>
              <a:gd name="connsiteY220" fmla="*/ 6478073 h 6877318"/>
              <a:gd name="connsiteX221" fmla="*/ 7381789 w 8991648"/>
              <a:gd name="connsiteY221" fmla="*/ 6426557 h 6877318"/>
              <a:gd name="connsiteX222" fmla="*/ 7407547 w 8991648"/>
              <a:gd name="connsiteY222" fmla="*/ 6387921 h 6877318"/>
              <a:gd name="connsiteX223" fmla="*/ 7420426 w 8991648"/>
              <a:gd name="connsiteY223" fmla="*/ 6349284 h 6877318"/>
              <a:gd name="connsiteX224" fmla="*/ 7433305 w 8991648"/>
              <a:gd name="connsiteY224" fmla="*/ 6053070 h 6877318"/>
              <a:gd name="connsiteX225" fmla="*/ 7459062 w 8991648"/>
              <a:gd name="connsiteY225" fmla="*/ 6091707 h 6877318"/>
              <a:gd name="connsiteX226" fmla="*/ 7497699 w 8991648"/>
              <a:gd name="connsiteY226" fmla="*/ 6117465 h 6877318"/>
              <a:gd name="connsiteX227" fmla="*/ 7574972 w 8991648"/>
              <a:gd name="connsiteY227" fmla="*/ 6194738 h 6877318"/>
              <a:gd name="connsiteX228" fmla="*/ 7613609 w 8991648"/>
              <a:gd name="connsiteY228" fmla="*/ 6233374 h 6877318"/>
              <a:gd name="connsiteX229" fmla="*/ 7729519 w 8991648"/>
              <a:gd name="connsiteY229" fmla="*/ 6272011 h 6877318"/>
              <a:gd name="connsiteX230" fmla="*/ 7768155 w 8991648"/>
              <a:gd name="connsiteY230" fmla="*/ 6284890 h 6877318"/>
              <a:gd name="connsiteX231" fmla="*/ 7806792 w 8991648"/>
              <a:gd name="connsiteY231" fmla="*/ 6297769 h 6877318"/>
              <a:gd name="connsiteX232" fmla="*/ 7935581 w 8991648"/>
              <a:gd name="connsiteY232" fmla="*/ 6426557 h 6877318"/>
              <a:gd name="connsiteX233" fmla="*/ 7987096 w 8991648"/>
              <a:gd name="connsiteY233" fmla="*/ 6478073 h 6877318"/>
              <a:gd name="connsiteX234" fmla="*/ 8064370 w 8991648"/>
              <a:gd name="connsiteY234" fmla="*/ 6529588 h 6877318"/>
              <a:gd name="connsiteX235" fmla="*/ 8141643 w 8991648"/>
              <a:gd name="connsiteY235" fmla="*/ 6490952 h 6877318"/>
              <a:gd name="connsiteX236" fmla="*/ 8206037 w 8991648"/>
              <a:gd name="connsiteY236" fmla="*/ 6503831 h 6877318"/>
              <a:gd name="connsiteX237" fmla="*/ 8218916 w 8991648"/>
              <a:gd name="connsiteY237" fmla="*/ 6542467 h 6877318"/>
              <a:gd name="connsiteX238" fmla="*/ 8180279 w 8991648"/>
              <a:gd name="connsiteY238" fmla="*/ 6658377 h 6877318"/>
              <a:gd name="connsiteX239" fmla="*/ 8141643 w 8991648"/>
              <a:gd name="connsiteY239" fmla="*/ 6684135 h 6877318"/>
              <a:gd name="connsiteX240" fmla="*/ 8090127 w 8991648"/>
              <a:gd name="connsiteY240" fmla="*/ 6722772 h 6877318"/>
              <a:gd name="connsiteX241" fmla="*/ 8025733 w 8991648"/>
              <a:gd name="connsiteY241" fmla="*/ 6735650 h 6877318"/>
              <a:gd name="connsiteX242" fmla="*/ 7987096 w 8991648"/>
              <a:gd name="connsiteY242" fmla="*/ 6748529 h 6877318"/>
              <a:gd name="connsiteX243" fmla="*/ 7922702 w 8991648"/>
              <a:gd name="connsiteY243" fmla="*/ 6761408 h 6877318"/>
              <a:gd name="connsiteX244" fmla="*/ 7678003 w 8991648"/>
              <a:gd name="connsiteY244" fmla="*/ 6748529 h 6877318"/>
              <a:gd name="connsiteX245" fmla="*/ 7562093 w 8991648"/>
              <a:gd name="connsiteY245" fmla="*/ 6709893 h 6877318"/>
              <a:gd name="connsiteX246" fmla="*/ 7420426 w 8991648"/>
              <a:gd name="connsiteY246" fmla="*/ 6684135 h 6877318"/>
              <a:gd name="connsiteX247" fmla="*/ 7149970 w 8991648"/>
              <a:gd name="connsiteY247" fmla="*/ 6697014 h 6877318"/>
              <a:gd name="connsiteX248" fmla="*/ 7059817 w 8991648"/>
              <a:gd name="connsiteY248" fmla="*/ 6722772 h 6877318"/>
              <a:gd name="connsiteX249" fmla="*/ 6969665 w 8991648"/>
              <a:gd name="connsiteY249" fmla="*/ 6748529 h 6877318"/>
              <a:gd name="connsiteX250" fmla="*/ 6763603 w 8991648"/>
              <a:gd name="connsiteY250" fmla="*/ 6774287 h 6877318"/>
              <a:gd name="connsiteX251" fmla="*/ 6699209 w 8991648"/>
              <a:gd name="connsiteY251" fmla="*/ 6787166 h 6877318"/>
              <a:gd name="connsiteX252" fmla="*/ 6647693 w 8991648"/>
              <a:gd name="connsiteY252" fmla="*/ 6800045 h 6877318"/>
              <a:gd name="connsiteX253" fmla="*/ 6261327 w 8991648"/>
              <a:gd name="connsiteY253" fmla="*/ 6787166 h 6877318"/>
              <a:gd name="connsiteX254" fmla="*/ 6171175 w 8991648"/>
              <a:gd name="connsiteY254" fmla="*/ 6761408 h 6877318"/>
              <a:gd name="connsiteX255" fmla="*/ 6029508 w 8991648"/>
              <a:gd name="connsiteY255" fmla="*/ 6735650 h 6877318"/>
              <a:gd name="connsiteX256" fmla="*/ 5965113 w 8991648"/>
              <a:gd name="connsiteY256" fmla="*/ 6709893 h 6877318"/>
              <a:gd name="connsiteX257" fmla="*/ 5887840 w 8991648"/>
              <a:gd name="connsiteY257" fmla="*/ 6697014 h 6877318"/>
              <a:gd name="connsiteX258" fmla="*/ 5836324 w 8991648"/>
              <a:gd name="connsiteY258" fmla="*/ 6684135 h 6877318"/>
              <a:gd name="connsiteX259" fmla="*/ 5604505 w 8991648"/>
              <a:gd name="connsiteY259" fmla="*/ 6658377 h 6877318"/>
              <a:gd name="connsiteX260" fmla="*/ 5527231 w 8991648"/>
              <a:gd name="connsiteY260" fmla="*/ 6593983 h 6877318"/>
              <a:gd name="connsiteX261" fmla="*/ 5462837 w 8991648"/>
              <a:gd name="connsiteY261" fmla="*/ 6568225 h 6877318"/>
              <a:gd name="connsiteX262" fmla="*/ 5424200 w 8991648"/>
              <a:gd name="connsiteY262" fmla="*/ 6542467 h 6877318"/>
              <a:gd name="connsiteX263" fmla="*/ 4960561 w 8991648"/>
              <a:gd name="connsiteY263" fmla="*/ 6503831 h 6877318"/>
              <a:gd name="connsiteX264" fmla="*/ 4780257 w 8991648"/>
              <a:gd name="connsiteY264" fmla="*/ 6465194 h 6877318"/>
              <a:gd name="connsiteX265" fmla="*/ 4690105 w 8991648"/>
              <a:gd name="connsiteY265" fmla="*/ 6478073 h 6877318"/>
              <a:gd name="connsiteX266" fmla="*/ 4612831 w 8991648"/>
              <a:gd name="connsiteY266" fmla="*/ 6503831 h 6877318"/>
              <a:gd name="connsiteX267" fmla="*/ 4574195 w 8991648"/>
              <a:gd name="connsiteY267" fmla="*/ 6516710 h 6877318"/>
              <a:gd name="connsiteX268" fmla="*/ 4522679 w 8991648"/>
              <a:gd name="connsiteY268" fmla="*/ 6542467 h 6877318"/>
              <a:gd name="connsiteX269" fmla="*/ 4471164 w 8991648"/>
              <a:gd name="connsiteY269" fmla="*/ 6555346 h 6877318"/>
              <a:gd name="connsiteX270" fmla="*/ 4432527 w 8991648"/>
              <a:gd name="connsiteY270" fmla="*/ 6568225 h 6877318"/>
              <a:gd name="connsiteX271" fmla="*/ 4406770 w 8991648"/>
              <a:gd name="connsiteY271" fmla="*/ 6619741 h 6877318"/>
              <a:gd name="connsiteX272" fmla="*/ 4393891 w 8991648"/>
              <a:gd name="connsiteY272" fmla="*/ 6658377 h 6877318"/>
              <a:gd name="connsiteX273" fmla="*/ 4484043 w 8991648"/>
              <a:gd name="connsiteY273" fmla="*/ 6697014 h 6877318"/>
              <a:gd name="connsiteX274" fmla="*/ 4715862 w 8991648"/>
              <a:gd name="connsiteY274" fmla="*/ 6761408 h 6877318"/>
              <a:gd name="connsiteX275" fmla="*/ 4831772 w 8991648"/>
              <a:gd name="connsiteY275" fmla="*/ 6800045 h 6877318"/>
              <a:gd name="connsiteX276" fmla="*/ 4921924 w 8991648"/>
              <a:gd name="connsiteY276" fmla="*/ 6761408 h 6877318"/>
              <a:gd name="connsiteX277" fmla="*/ 4960561 w 8991648"/>
              <a:gd name="connsiteY277" fmla="*/ 6722772 h 6877318"/>
              <a:gd name="connsiteX278" fmla="*/ 4999198 w 8991648"/>
              <a:gd name="connsiteY278" fmla="*/ 6697014 h 6877318"/>
              <a:gd name="connsiteX279" fmla="*/ 5050713 w 8991648"/>
              <a:gd name="connsiteY279" fmla="*/ 6658377 h 6877318"/>
              <a:gd name="connsiteX280" fmla="*/ 5115108 w 8991648"/>
              <a:gd name="connsiteY280" fmla="*/ 6645498 h 6877318"/>
              <a:gd name="connsiteX281" fmla="*/ 5166623 w 8991648"/>
              <a:gd name="connsiteY281" fmla="*/ 6606862 h 6877318"/>
              <a:gd name="connsiteX282" fmla="*/ 5205260 w 8991648"/>
              <a:gd name="connsiteY282" fmla="*/ 6581104 h 6877318"/>
              <a:gd name="connsiteX283" fmla="*/ 5218139 w 8991648"/>
              <a:gd name="connsiteY283" fmla="*/ 6542467 h 6877318"/>
              <a:gd name="connsiteX284" fmla="*/ 5243896 w 8991648"/>
              <a:gd name="connsiteY284" fmla="*/ 6490952 h 6877318"/>
              <a:gd name="connsiteX285" fmla="*/ 5231017 w 8991648"/>
              <a:gd name="connsiteY285" fmla="*/ 6413679 h 6877318"/>
              <a:gd name="connsiteX286" fmla="*/ 5269654 w 8991648"/>
              <a:gd name="connsiteY286" fmla="*/ 6297769 h 6877318"/>
              <a:gd name="connsiteX287" fmla="*/ 5308291 w 8991648"/>
              <a:gd name="connsiteY287" fmla="*/ 6272011 h 6877318"/>
              <a:gd name="connsiteX288" fmla="*/ 5346927 w 8991648"/>
              <a:gd name="connsiteY288" fmla="*/ 6259132 h 6877318"/>
              <a:gd name="connsiteX289" fmla="*/ 5424200 w 8991648"/>
              <a:gd name="connsiteY289" fmla="*/ 6284890 h 6877318"/>
              <a:gd name="connsiteX290" fmla="*/ 5462837 w 8991648"/>
              <a:gd name="connsiteY290" fmla="*/ 6310648 h 6877318"/>
              <a:gd name="connsiteX291" fmla="*/ 5591626 w 8991648"/>
              <a:gd name="connsiteY291" fmla="*/ 6336405 h 6877318"/>
              <a:gd name="connsiteX292" fmla="*/ 5668899 w 8991648"/>
              <a:gd name="connsiteY292" fmla="*/ 6349284 h 6877318"/>
              <a:gd name="connsiteX293" fmla="*/ 5823446 w 8991648"/>
              <a:gd name="connsiteY293" fmla="*/ 6362163 h 6877318"/>
              <a:gd name="connsiteX294" fmla="*/ 5990871 w 8991648"/>
              <a:gd name="connsiteY294" fmla="*/ 6387921 h 6877318"/>
              <a:gd name="connsiteX295" fmla="*/ 6029508 w 8991648"/>
              <a:gd name="connsiteY295" fmla="*/ 6362163 h 6877318"/>
              <a:gd name="connsiteX296" fmla="*/ 6055265 w 8991648"/>
              <a:gd name="connsiteY296" fmla="*/ 6439436 h 6877318"/>
              <a:gd name="connsiteX297" fmla="*/ 6042386 w 8991648"/>
              <a:gd name="connsiteY297" fmla="*/ 6490952 h 6877318"/>
              <a:gd name="connsiteX298" fmla="*/ 5952234 w 8991648"/>
              <a:gd name="connsiteY298" fmla="*/ 6632619 h 6877318"/>
              <a:gd name="connsiteX299" fmla="*/ 5900719 w 8991648"/>
              <a:gd name="connsiteY299" fmla="*/ 6658377 h 6877318"/>
              <a:gd name="connsiteX300" fmla="*/ 5849203 w 8991648"/>
              <a:gd name="connsiteY300" fmla="*/ 6671256 h 6877318"/>
              <a:gd name="connsiteX301" fmla="*/ 5617384 w 8991648"/>
              <a:gd name="connsiteY301" fmla="*/ 6658377 h 6877318"/>
              <a:gd name="connsiteX302" fmla="*/ 5578747 w 8991648"/>
              <a:gd name="connsiteY302" fmla="*/ 6645498 h 6877318"/>
              <a:gd name="connsiteX303" fmla="*/ 5424200 w 8991648"/>
              <a:gd name="connsiteY303" fmla="*/ 6503831 h 6877318"/>
              <a:gd name="connsiteX304" fmla="*/ 5372685 w 8991648"/>
              <a:gd name="connsiteY304" fmla="*/ 6465194 h 6877318"/>
              <a:gd name="connsiteX305" fmla="*/ 5308291 w 8991648"/>
              <a:gd name="connsiteY305" fmla="*/ 6400800 h 6877318"/>
              <a:gd name="connsiteX306" fmla="*/ 5269654 w 8991648"/>
              <a:gd name="connsiteY306" fmla="*/ 6387921 h 6877318"/>
              <a:gd name="connsiteX307" fmla="*/ 5218139 w 8991648"/>
              <a:gd name="connsiteY307" fmla="*/ 6362163 h 6877318"/>
              <a:gd name="connsiteX308" fmla="*/ 4870409 w 8991648"/>
              <a:gd name="connsiteY308" fmla="*/ 6336405 h 6877318"/>
              <a:gd name="connsiteX309" fmla="*/ 4831772 w 8991648"/>
              <a:gd name="connsiteY309" fmla="*/ 6323527 h 6877318"/>
              <a:gd name="connsiteX310" fmla="*/ 4690105 w 8991648"/>
              <a:gd name="connsiteY310" fmla="*/ 6336405 h 6877318"/>
              <a:gd name="connsiteX311" fmla="*/ 4651468 w 8991648"/>
              <a:gd name="connsiteY311" fmla="*/ 6349284 h 6877318"/>
              <a:gd name="connsiteX312" fmla="*/ 4599953 w 8991648"/>
              <a:gd name="connsiteY312" fmla="*/ 6362163 h 6877318"/>
              <a:gd name="connsiteX313" fmla="*/ 4522679 w 8991648"/>
              <a:gd name="connsiteY313" fmla="*/ 6375042 h 6877318"/>
              <a:gd name="connsiteX314" fmla="*/ 4419648 w 8991648"/>
              <a:gd name="connsiteY314" fmla="*/ 6413679 h 6877318"/>
              <a:gd name="connsiteX315" fmla="*/ 4277981 w 8991648"/>
              <a:gd name="connsiteY315" fmla="*/ 6555346 h 6877318"/>
              <a:gd name="connsiteX316" fmla="*/ 4226465 w 8991648"/>
              <a:gd name="connsiteY316" fmla="*/ 6606862 h 6877318"/>
              <a:gd name="connsiteX317" fmla="*/ 4174950 w 8991648"/>
              <a:gd name="connsiteY317" fmla="*/ 6632619 h 6877318"/>
              <a:gd name="connsiteX318" fmla="*/ 4071919 w 8991648"/>
              <a:gd name="connsiteY318" fmla="*/ 6697014 h 6877318"/>
              <a:gd name="connsiteX319" fmla="*/ 3956009 w 8991648"/>
              <a:gd name="connsiteY319" fmla="*/ 6735650 h 6877318"/>
              <a:gd name="connsiteX320" fmla="*/ 3917372 w 8991648"/>
              <a:gd name="connsiteY320" fmla="*/ 6748529 h 6877318"/>
              <a:gd name="connsiteX321" fmla="*/ 3814341 w 8991648"/>
              <a:gd name="connsiteY321" fmla="*/ 6774287 h 6877318"/>
              <a:gd name="connsiteX322" fmla="*/ 3737068 w 8991648"/>
              <a:gd name="connsiteY322" fmla="*/ 6761408 h 6877318"/>
              <a:gd name="connsiteX323" fmla="*/ 3672674 w 8991648"/>
              <a:gd name="connsiteY323" fmla="*/ 6697014 h 6877318"/>
              <a:gd name="connsiteX324" fmla="*/ 3582522 w 8991648"/>
              <a:gd name="connsiteY324" fmla="*/ 6619741 h 6877318"/>
              <a:gd name="connsiteX325" fmla="*/ 3505248 w 8991648"/>
              <a:gd name="connsiteY325" fmla="*/ 6555346 h 6877318"/>
              <a:gd name="connsiteX326" fmla="*/ 3518127 w 8991648"/>
              <a:gd name="connsiteY326" fmla="*/ 6452315 h 6877318"/>
              <a:gd name="connsiteX327" fmla="*/ 3531006 w 8991648"/>
              <a:gd name="connsiteY327" fmla="*/ 6400800 h 6877318"/>
              <a:gd name="connsiteX328" fmla="*/ 3646916 w 8991648"/>
              <a:gd name="connsiteY328" fmla="*/ 6362163 h 6877318"/>
              <a:gd name="connsiteX329" fmla="*/ 3840099 w 8991648"/>
              <a:gd name="connsiteY329" fmla="*/ 6387921 h 6877318"/>
              <a:gd name="connsiteX330" fmla="*/ 3878736 w 8991648"/>
              <a:gd name="connsiteY330" fmla="*/ 6400800 h 6877318"/>
              <a:gd name="connsiteX331" fmla="*/ 3917372 w 8991648"/>
              <a:gd name="connsiteY331" fmla="*/ 6439436 h 6877318"/>
              <a:gd name="connsiteX332" fmla="*/ 3956009 w 8991648"/>
              <a:gd name="connsiteY332" fmla="*/ 6452315 h 6877318"/>
              <a:gd name="connsiteX333" fmla="*/ 3994646 w 8991648"/>
              <a:gd name="connsiteY333" fmla="*/ 6478073 h 6877318"/>
              <a:gd name="connsiteX334" fmla="*/ 4033282 w 8991648"/>
              <a:gd name="connsiteY334" fmla="*/ 6516710 h 6877318"/>
              <a:gd name="connsiteX335" fmla="*/ 4084798 w 8991648"/>
              <a:gd name="connsiteY335" fmla="*/ 6529588 h 6877318"/>
              <a:gd name="connsiteX336" fmla="*/ 4187829 w 8991648"/>
              <a:gd name="connsiteY336" fmla="*/ 6632619 h 6877318"/>
              <a:gd name="connsiteX337" fmla="*/ 4174950 w 8991648"/>
              <a:gd name="connsiteY337" fmla="*/ 6684135 h 6877318"/>
              <a:gd name="connsiteX338" fmla="*/ 4097677 w 8991648"/>
              <a:gd name="connsiteY338" fmla="*/ 6761408 h 6877318"/>
              <a:gd name="connsiteX339" fmla="*/ 3994646 w 8991648"/>
              <a:gd name="connsiteY339" fmla="*/ 6787166 h 6877318"/>
              <a:gd name="connsiteX340" fmla="*/ 3878736 w 8991648"/>
              <a:gd name="connsiteY340" fmla="*/ 6748529 h 6877318"/>
              <a:gd name="connsiteX341" fmla="*/ 3659795 w 8991648"/>
              <a:gd name="connsiteY341" fmla="*/ 6632619 h 6877318"/>
              <a:gd name="connsiteX342" fmla="*/ 3608279 w 8991648"/>
              <a:gd name="connsiteY342" fmla="*/ 6619741 h 6877318"/>
              <a:gd name="connsiteX343" fmla="*/ 3531006 w 8991648"/>
              <a:gd name="connsiteY343" fmla="*/ 6581104 h 6877318"/>
              <a:gd name="connsiteX344" fmla="*/ 3363581 w 8991648"/>
              <a:gd name="connsiteY344" fmla="*/ 6478073 h 6877318"/>
              <a:gd name="connsiteX345" fmla="*/ 3324944 w 8991648"/>
              <a:gd name="connsiteY345" fmla="*/ 6465194 h 6877318"/>
              <a:gd name="connsiteX346" fmla="*/ 3286308 w 8991648"/>
              <a:gd name="connsiteY346" fmla="*/ 6439436 h 6877318"/>
              <a:gd name="connsiteX347" fmla="*/ 3234792 w 8991648"/>
              <a:gd name="connsiteY347" fmla="*/ 6426557 h 6877318"/>
              <a:gd name="connsiteX348" fmla="*/ 3221913 w 8991648"/>
              <a:gd name="connsiteY348" fmla="*/ 6387921 h 6877318"/>
              <a:gd name="connsiteX349" fmla="*/ 3144640 w 8991648"/>
              <a:gd name="connsiteY349" fmla="*/ 6349284 h 6877318"/>
              <a:gd name="connsiteX350" fmla="*/ 2861305 w 8991648"/>
              <a:gd name="connsiteY350" fmla="*/ 6362163 h 6877318"/>
              <a:gd name="connsiteX351" fmla="*/ 2719637 w 8991648"/>
              <a:gd name="connsiteY351" fmla="*/ 6387921 h 6877318"/>
              <a:gd name="connsiteX352" fmla="*/ 2603727 w 8991648"/>
              <a:gd name="connsiteY352" fmla="*/ 6400800 h 6877318"/>
              <a:gd name="connsiteX353" fmla="*/ 2487817 w 8991648"/>
              <a:gd name="connsiteY353" fmla="*/ 6439436 h 6877318"/>
              <a:gd name="connsiteX354" fmla="*/ 2384786 w 8991648"/>
              <a:gd name="connsiteY354" fmla="*/ 6478073 h 6877318"/>
              <a:gd name="connsiteX355" fmla="*/ 2320392 w 8991648"/>
              <a:gd name="connsiteY355" fmla="*/ 6503831 h 6877318"/>
              <a:gd name="connsiteX356" fmla="*/ 2281755 w 8991648"/>
              <a:gd name="connsiteY356" fmla="*/ 6516710 h 6877318"/>
              <a:gd name="connsiteX357" fmla="*/ 2140088 w 8991648"/>
              <a:gd name="connsiteY357" fmla="*/ 6503831 h 6877318"/>
              <a:gd name="connsiteX358" fmla="*/ 2062815 w 8991648"/>
              <a:gd name="connsiteY358" fmla="*/ 6426557 h 6877318"/>
              <a:gd name="connsiteX359" fmla="*/ 1959784 w 8991648"/>
              <a:gd name="connsiteY359" fmla="*/ 6349284 h 6877318"/>
              <a:gd name="connsiteX360" fmla="*/ 1921147 w 8991648"/>
              <a:gd name="connsiteY360" fmla="*/ 6310648 h 6877318"/>
              <a:gd name="connsiteX361" fmla="*/ 1895389 w 8991648"/>
              <a:gd name="connsiteY361" fmla="*/ 6272011 h 6877318"/>
              <a:gd name="connsiteX362" fmla="*/ 2243119 w 8991648"/>
              <a:gd name="connsiteY362" fmla="*/ 6297769 h 6877318"/>
              <a:gd name="connsiteX363" fmla="*/ 2333271 w 8991648"/>
              <a:gd name="connsiteY363" fmla="*/ 6336405 h 6877318"/>
              <a:gd name="connsiteX364" fmla="*/ 2371908 w 8991648"/>
              <a:gd name="connsiteY364" fmla="*/ 6349284 h 6877318"/>
              <a:gd name="connsiteX365" fmla="*/ 2565091 w 8991648"/>
              <a:gd name="connsiteY365" fmla="*/ 6439436 h 6877318"/>
              <a:gd name="connsiteX366" fmla="*/ 2552212 w 8991648"/>
              <a:gd name="connsiteY366" fmla="*/ 6516710 h 6877318"/>
              <a:gd name="connsiteX367" fmla="*/ 2513575 w 8991648"/>
              <a:gd name="connsiteY367" fmla="*/ 6568225 h 6877318"/>
              <a:gd name="connsiteX368" fmla="*/ 2449181 w 8991648"/>
              <a:gd name="connsiteY368" fmla="*/ 6645498 h 6877318"/>
              <a:gd name="connsiteX369" fmla="*/ 2384786 w 8991648"/>
              <a:gd name="connsiteY369" fmla="*/ 6709893 h 6877318"/>
              <a:gd name="connsiteX370" fmla="*/ 2359029 w 8991648"/>
              <a:gd name="connsiteY370" fmla="*/ 6748529 h 6877318"/>
              <a:gd name="connsiteX371" fmla="*/ 2281755 w 8991648"/>
              <a:gd name="connsiteY371" fmla="*/ 6735650 h 6877318"/>
              <a:gd name="connsiteX372" fmla="*/ 2243119 w 8991648"/>
              <a:gd name="connsiteY372" fmla="*/ 6722772 h 6877318"/>
              <a:gd name="connsiteX373" fmla="*/ 2114330 w 8991648"/>
              <a:gd name="connsiteY373" fmla="*/ 6658377 h 6877318"/>
              <a:gd name="connsiteX374" fmla="*/ 2062815 w 8991648"/>
              <a:gd name="connsiteY374" fmla="*/ 6619741 h 6877318"/>
              <a:gd name="connsiteX375" fmla="*/ 1972662 w 8991648"/>
              <a:gd name="connsiteY375" fmla="*/ 6593983 h 6877318"/>
              <a:gd name="connsiteX376" fmla="*/ 1882510 w 8991648"/>
              <a:gd name="connsiteY376" fmla="*/ 6542467 h 6877318"/>
              <a:gd name="connsiteX377" fmla="*/ 1805237 w 8991648"/>
              <a:gd name="connsiteY377" fmla="*/ 6529588 h 6877318"/>
              <a:gd name="connsiteX378" fmla="*/ 1727964 w 8991648"/>
              <a:gd name="connsiteY378" fmla="*/ 6503831 h 6877318"/>
              <a:gd name="connsiteX379" fmla="*/ 1663570 w 8991648"/>
              <a:gd name="connsiteY379" fmla="*/ 6490952 h 6877318"/>
              <a:gd name="connsiteX380" fmla="*/ 1573417 w 8991648"/>
              <a:gd name="connsiteY380" fmla="*/ 6452315 h 6877318"/>
              <a:gd name="connsiteX381" fmla="*/ 1534781 w 8991648"/>
              <a:gd name="connsiteY381" fmla="*/ 6426557 h 6877318"/>
              <a:gd name="connsiteX382" fmla="*/ 1496144 w 8991648"/>
              <a:gd name="connsiteY382" fmla="*/ 6413679 h 6877318"/>
              <a:gd name="connsiteX383" fmla="*/ 1457508 w 8991648"/>
              <a:gd name="connsiteY383" fmla="*/ 6387921 h 6877318"/>
              <a:gd name="connsiteX384" fmla="*/ 1354477 w 8991648"/>
              <a:gd name="connsiteY384" fmla="*/ 6413679 h 6877318"/>
              <a:gd name="connsiteX385" fmla="*/ 1290082 w 8991648"/>
              <a:gd name="connsiteY385" fmla="*/ 6490952 h 6877318"/>
              <a:gd name="connsiteX386" fmla="*/ 1277203 w 8991648"/>
              <a:gd name="connsiteY386" fmla="*/ 6529588 h 6877318"/>
              <a:gd name="connsiteX387" fmla="*/ 1290082 w 8991648"/>
              <a:gd name="connsiteY387" fmla="*/ 6658377 h 6877318"/>
              <a:gd name="connsiteX388" fmla="*/ 1328719 w 8991648"/>
              <a:gd name="connsiteY388" fmla="*/ 6684135 h 6877318"/>
              <a:gd name="connsiteX389" fmla="*/ 1380234 w 8991648"/>
              <a:gd name="connsiteY389" fmla="*/ 6697014 h 6877318"/>
              <a:gd name="connsiteX390" fmla="*/ 1521902 w 8991648"/>
              <a:gd name="connsiteY390" fmla="*/ 6722772 h 6877318"/>
              <a:gd name="connsiteX391" fmla="*/ 1586296 w 8991648"/>
              <a:gd name="connsiteY391" fmla="*/ 6735650 h 6877318"/>
              <a:gd name="connsiteX392" fmla="*/ 1792358 w 8991648"/>
              <a:gd name="connsiteY392" fmla="*/ 6800045 h 6877318"/>
              <a:gd name="connsiteX393" fmla="*/ 1856753 w 8991648"/>
              <a:gd name="connsiteY393" fmla="*/ 6825803 h 6877318"/>
              <a:gd name="connsiteX394" fmla="*/ 2049936 w 8991648"/>
              <a:gd name="connsiteY394" fmla="*/ 6851560 h 6877318"/>
              <a:gd name="connsiteX395" fmla="*/ 2152967 w 8991648"/>
              <a:gd name="connsiteY395" fmla="*/ 6838681 h 6877318"/>
              <a:gd name="connsiteX396" fmla="*/ 2191603 w 8991648"/>
              <a:gd name="connsiteY396" fmla="*/ 6800045 h 6877318"/>
              <a:gd name="connsiteX397" fmla="*/ 2140088 w 8991648"/>
              <a:gd name="connsiteY397" fmla="*/ 6825803 h 6877318"/>
              <a:gd name="connsiteX398" fmla="*/ 2217361 w 8991648"/>
              <a:gd name="connsiteY398" fmla="*/ 6800045 h 6877318"/>
              <a:gd name="connsiteX399" fmla="*/ 2359029 w 8991648"/>
              <a:gd name="connsiteY399" fmla="*/ 6774287 h 6877318"/>
              <a:gd name="connsiteX400" fmla="*/ 2397665 w 8991648"/>
              <a:gd name="connsiteY400" fmla="*/ 6761408 h 6877318"/>
              <a:gd name="connsiteX401" fmla="*/ 2449181 w 8991648"/>
              <a:gd name="connsiteY401" fmla="*/ 6735650 h 6877318"/>
              <a:gd name="connsiteX402" fmla="*/ 2500696 w 8991648"/>
              <a:gd name="connsiteY402" fmla="*/ 6722772 h 6877318"/>
              <a:gd name="connsiteX403" fmla="*/ 2577970 w 8991648"/>
              <a:gd name="connsiteY403" fmla="*/ 6697014 h 6877318"/>
              <a:gd name="connsiteX404" fmla="*/ 2642364 w 8991648"/>
              <a:gd name="connsiteY404" fmla="*/ 6671256 h 6877318"/>
              <a:gd name="connsiteX405" fmla="*/ 2706758 w 8991648"/>
              <a:gd name="connsiteY405" fmla="*/ 6658377 h 6877318"/>
              <a:gd name="connsiteX406" fmla="*/ 2796910 w 8991648"/>
              <a:gd name="connsiteY406" fmla="*/ 6632619 h 6877318"/>
              <a:gd name="connsiteX407" fmla="*/ 2977215 w 8991648"/>
              <a:gd name="connsiteY407" fmla="*/ 6619741 h 6877318"/>
              <a:gd name="connsiteX408" fmla="*/ 3015851 w 8991648"/>
              <a:gd name="connsiteY408" fmla="*/ 6606862 h 6877318"/>
              <a:gd name="connsiteX409" fmla="*/ 3067367 w 8991648"/>
              <a:gd name="connsiteY409" fmla="*/ 6516710 h 6877318"/>
              <a:gd name="connsiteX410" fmla="*/ 2964336 w 8991648"/>
              <a:gd name="connsiteY410" fmla="*/ 6387921 h 6877318"/>
              <a:gd name="connsiteX411" fmla="*/ 2925699 w 8991648"/>
              <a:gd name="connsiteY411" fmla="*/ 6375042 h 6877318"/>
              <a:gd name="connsiteX412" fmla="*/ 2809789 w 8991648"/>
              <a:gd name="connsiteY412" fmla="*/ 6323527 h 6877318"/>
              <a:gd name="connsiteX413" fmla="*/ 2706758 w 8991648"/>
              <a:gd name="connsiteY413" fmla="*/ 6297769 h 6877318"/>
              <a:gd name="connsiteX414" fmla="*/ 2449181 w 8991648"/>
              <a:gd name="connsiteY414" fmla="*/ 6336405 h 6877318"/>
              <a:gd name="connsiteX415" fmla="*/ 2165846 w 8991648"/>
              <a:gd name="connsiteY415" fmla="*/ 6362163 h 6877318"/>
              <a:gd name="connsiteX416" fmla="*/ 2114330 w 8991648"/>
              <a:gd name="connsiteY416" fmla="*/ 6375042 h 6877318"/>
              <a:gd name="connsiteX417" fmla="*/ 2024178 w 8991648"/>
              <a:gd name="connsiteY417" fmla="*/ 6400800 h 6877318"/>
              <a:gd name="connsiteX418" fmla="*/ 1934026 w 8991648"/>
              <a:gd name="connsiteY418" fmla="*/ 6452315 h 6877318"/>
              <a:gd name="connsiteX419" fmla="*/ 1882510 w 8991648"/>
              <a:gd name="connsiteY419" fmla="*/ 6465194 h 6877318"/>
              <a:gd name="connsiteX420" fmla="*/ 1792358 w 8991648"/>
              <a:gd name="connsiteY420" fmla="*/ 6516710 h 6877318"/>
              <a:gd name="connsiteX421" fmla="*/ 1753722 w 8991648"/>
              <a:gd name="connsiteY421" fmla="*/ 6542467 h 6877318"/>
              <a:gd name="connsiteX422" fmla="*/ 1689327 w 8991648"/>
              <a:gd name="connsiteY422" fmla="*/ 6555346 h 6877318"/>
              <a:gd name="connsiteX423" fmla="*/ 1637812 w 8991648"/>
              <a:gd name="connsiteY423" fmla="*/ 6568225 h 6877318"/>
              <a:gd name="connsiteX424" fmla="*/ 1354477 w 8991648"/>
              <a:gd name="connsiteY424" fmla="*/ 6516710 h 6877318"/>
              <a:gd name="connsiteX425" fmla="*/ 1212809 w 8991648"/>
              <a:gd name="connsiteY425" fmla="*/ 6478073 h 6877318"/>
              <a:gd name="connsiteX426" fmla="*/ 1122657 w 8991648"/>
              <a:gd name="connsiteY426" fmla="*/ 6426557 h 6877318"/>
              <a:gd name="connsiteX427" fmla="*/ 1084020 w 8991648"/>
              <a:gd name="connsiteY427" fmla="*/ 6413679 h 6877318"/>
              <a:gd name="connsiteX428" fmla="*/ 968110 w 8991648"/>
              <a:gd name="connsiteY428" fmla="*/ 6349284 h 6877318"/>
              <a:gd name="connsiteX429" fmla="*/ 890837 w 8991648"/>
              <a:gd name="connsiteY429" fmla="*/ 6272011 h 6877318"/>
              <a:gd name="connsiteX430" fmla="*/ 839322 w 8991648"/>
              <a:gd name="connsiteY430" fmla="*/ 6259132 h 6877318"/>
              <a:gd name="connsiteX431" fmla="*/ 736291 w 8991648"/>
              <a:gd name="connsiteY431" fmla="*/ 6194738 h 6877318"/>
              <a:gd name="connsiteX432" fmla="*/ 684775 w 8991648"/>
              <a:gd name="connsiteY432" fmla="*/ 6207617 h 6877318"/>
              <a:gd name="connsiteX433" fmla="*/ 607502 w 8991648"/>
              <a:gd name="connsiteY433" fmla="*/ 6246253 h 6877318"/>
              <a:gd name="connsiteX434" fmla="*/ 517350 w 8991648"/>
              <a:gd name="connsiteY434" fmla="*/ 6284890 h 6877318"/>
              <a:gd name="connsiteX435" fmla="*/ 427198 w 8991648"/>
              <a:gd name="connsiteY435" fmla="*/ 6336405 h 6877318"/>
              <a:gd name="connsiteX436" fmla="*/ 414319 w 8991648"/>
              <a:gd name="connsiteY436" fmla="*/ 6375042 h 6877318"/>
              <a:gd name="connsiteX437" fmla="*/ 362803 w 8991648"/>
              <a:gd name="connsiteY437" fmla="*/ 6465194 h 6877318"/>
              <a:gd name="connsiteX438" fmla="*/ 324167 w 8991648"/>
              <a:gd name="connsiteY438" fmla="*/ 6503831 h 6877318"/>
              <a:gd name="connsiteX439" fmla="*/ 285530 w 8991648"/>
              <a:gd name="connsiteY439" fmla="*/ 6593983 h 6877318"/>
              <a:gd name="connsiteX440" fmla="*/ 324167 w 8991648"/>
              <a:gd name="connsiteY440" fmla="*/ 6619741 h 6877318"/>
              <a:gd name="connsiteX441" fmla="*/ 440077 w 8991648"/>
              <a:gd name="connsiteY441" fmla="*/ 6645498 h 6877318"/>
              <a:gd name="connsiteX442" fmla="*/ 530229 w 8991648"/>
              <a:gd name="connsiteY442" fmla="*/ 6658377 h 6877318"/>
              <a:gd name="connsiteX443" fmla="*/ 710533 w 8991648"/>
              <a:gd name="connsiteY443" fmla="*/ 6645498 h 6877318"/>
              <a:gd name="connsiteX444" fmla="*/ 787806 w 8991648"/>
              <a:gd name="connsiteY444" fmla="*/ 6606862 h 6877318"/>
              <a:gd name="connsiteX445" fmla="*/ 890837 w 8991648"/>
              <a:gd name="connsiteY445" fmla="*/ 6478073 h 6877318"/>
              <a:gd name="connsiteX446" fmla="*/ 877958 w 8991648"/>
              <a:gd name="connsiteY446" fmla="*/ 6387921 h 6877318"/>
              <a:gd name="connsiteX447" fmla="*/ 852200 w 8991648"/>
              <a:gd name="connsiteY447" fmla="*/ 6336405 h 6877318"/>
              <a:gd name="connsiteX448" fmla="*/ 762048 w 8991648"/>
              <a:gd name="connsiteY448" fmla="*/ 6284890 h 6877318"/>
              <a:gd name="connsiteX449" fmla="*/ 478713 w 8991648"/>
              <a:gd name="connsiteY449" fmla="*/ 6297769 h 6877318"/>
              <a:gd name="connsiteX450" fmla="*/ 440077 w 8991648"/>
              <a:gd name="connsiteY450" fmla="*/ 6323527 h 6877318"/>
              <a:gd name="connsiteX451" fmla="*/ 349924 w 8991648"/>
              <a:gd name="connsiteY451" fmla="*/ 6362163 h 6877318"/>
              <a:gd name="connsiteX452" fmla="*/ 311288 w 8991648"/>
              <a:gd name="connsiteY452" fmla="*/ 6387921 h 6877318"/>
              <a:gd name="connsiteX453" fmla="*/ 272651 w 8991648"/>
              <a:gd name="connsiteY453" fmla="*/ 6400800 h 6877318"/>
              <a:gd name="connsiteX454" fmla="*/ 195378 w 8991648"/>
              <a:gd name="connsiteY454" fmla="*/ 6439436 h 6877318"/>
              <a:gd name="connsiteX455" fmla="*/ 156741 w 8991648"/>
              <a:gd name="connsiteY455" fmla="*/ 6400800 h 6877318"/>
              <a:gd name="connsiteX456" fmla="*/ 105226 w 8991648"/>
              <a:gd name="connsiteY456" fmla="*/ 6375042 h 6877318"/>
              <a:gd name="connsiteX457" fmla="*/ 66589 w 8991648"/>
              <a:gd name="connsiteY457" fmla="*/ 6310648 h 6877318"/>
              <a:gd name="connsiteX458" fmla="*/ 79468 w 8991648"/>
              <a:gd name="connsiteY458" fmla="*/ 6053070 h 6877318"/>
              <a:gd name="connsiteX459" fmla="*/ 130984 w 8991648"/>
              <a:gd name="connsiteY459" fmla="*/ 5988676 h 6877318"/>
              <a:gd name="connsiteX460" fmla="*/ 169620 w 8991648"/>
              <a:gd name="connsiteY460" fmla="*/ 5950039 h 6877318"/>
              <a:gd name="connsiteX461" fmla="*/ 234015 w 8991648"/>
              <a:gd name="connsiteY461" fmla="*/ 5834129 h 6877318"/>
              <a:gd name="connsiteX462" fmla="*/ 208257 w 8991648"/>
              <a:gd name="connsiteY462" fmla="*/ 5731098 h 6877318"/>
              <a:gd name="connsiteX463" fmla="*/ 182499 w 8991648"/>
              <a:gd name="connsiteY463" fmla="*/ 5692462 h 6877318"/>
              <a:gd name="connsiteX464" fmla="*/ 143862 w 8991648"/>
              <a:gd name="connsiteY464" fmla="*/ 5615188 h 6877318"/>
              <a:gd name="connsiteX465" fmla="*/ 130984 w 8991648"/>
              <a:gd name="connsiteY465" fmla="*/ 5576552 h 6877318"/>
              <a:gd name="connsiteX466" fmla="*/ 105226 w 8991648"/>
              <a:gd name="connsiteY466" fmla="*/ 5525036 h 6877318"/>
              <a:gd name="connsiteX467" fmla="*/ 156741 w 8991648"/>
              <a:gd name="connsiteY467" fmla="*/ 5409127 h 6877318"/>
              <a:gd name="connsiteX468" fmla="*/ 195378 w 8991648"/>
              <a:gd name="connsiteY468" fmla="*/ 5383369 h 6877318"/>
              <a:gd name="connsiteX469" fmla="*/ 221136 w 8991648"/>
              <a:gd name="connsiteY469" fmla="*/ 5344732 h 6877318"/>
              <a:gd name="connsiteX470" fmla="*/ 182499 w 8991648"/>
              <a:gd name="connsiteY470" fmla="*/ 5177307 h 6877318"/>
              <a:gd name="connsiteX471" fmla="*/ 169620 w 8991648"/>
              <a:gd name="connsiteY471" fmla="*/ 5125791 h 6877318"/>
              <a:gd name="connsiteX472" fmla="*/ 182499 w 8991648"/>
              <a:gd name="connsiteY472" fmla="*/ 5048518 h 6877318"/>
              <a:gd name="connsiteX473" fmla="*/ 221136 w 8991648"/>
              <a:gd name="connsiteY473" fmla="*/ 5254580 h 6877318"/>
              <a:gd name="connsiteX474" fmla="*/ 324167 w 8991648"/>
              <a:gd name="connsiteY474" fmla="*/ 5550794 h 6877318"/>
              <a:gd name="connsiteX475" fmla="*/ 272651 w 8991648"/>
              <a:gd name="connsiteY475" fmla="*/ 5666704 h 6877318"/>
              <a:gd name="connsiteX476" fmla="*/ 221136 w 8991648"/>
              <a:gd name="connsiteY476" fmla="*/ 5692462 h 6877318"/>
              <a:gd name="connsiteX477" fmla="*/ 130984 w 8991648"/>
              <a:gd name="connsiteY477" fmla="*/ 5756856 h 6877318"/>
              <a:gd name="connsiteX478" fmla="*/ 92347 w 8991648"/>
              <a:gd name="connsiteY478" fmla="*/ 5834129 h 6877318"/>
              <a:gd name="connsiteX479" fmla="*/ 79468 w 8991648"/>
              <a:gd name="connsiteY479" fmla="*/ 5911403 h 6877318"/>
              <a:gd name="connsiteX480" fmla="*/ 105226 w 8991648"/>
              <a:gd name="connsiteY480" fmla="*/ 6194738 h 6877318"/>
              <a:gd name="connsiteX481" fmla="*/ 92347 w 8991648"/>
              <a:gd name="connsiteY481" fmla="*/ 6310648 h 6877318"/>
              <a:gd name="connsiteX482" fmla="*/ 53710 w 8991648"/>
              <a:gd name="connsiteY482" fmla="*/ 6336405 h 6877318"/>
              <a:gd name="connsiteX483" fmla="*/ 27953 w 8991648"/>
              <a:gd name="connsiteY483" fmla="*/ 6297769 h 6877318"/>
              <a:gd name="connsiteX484" fmla="*/ 15074 w 8991648"/>
              <a:gd name="connsiteY484" fmla="*/ 5486400 h 6877318"/>
              <a:gd name="connsiteX485" fmla="*/ 2195 w 8991648"/>
              <a:gd name="connsiteY485" fmla="*/ 5434884 h 6877318"/>
              <a:gd name="connsiteX486" fmla="*/ 66589 w 8991648"/>
              <a:gd name="connsiteY486" fmla="*/ 5331853 h 6877318"/>
              <a:gd name="connsiteX487" fmla="*/ 92347 w 8991648"/>
              <a:gd name="connsiteY487" fmla="*/ 5280338 h 6877318"/>
              <a:gd name="connsiteX488" fmla="*/ 156741 w 8991648"/>
              <a:gd name="connsiteY488" fmla="*/ 5177307 h 6877318"/>
              <a:gd name="connsiteX489" fmla="*/ 195378 w 8991648"/>
              <a:gd name="connsiteY489" fmla="*/ 5074276 h 6877318"/>
              <a:gd name="connsiteX490" fmla="*/ 156741 w 8991648"/>
              <a:gd name="connsiteY490" fmla="*/ 4340180 h 6877318"/>
              <a:gd name="connsiteX491" fmla="*/ 92347 w 8991648"/>
              <a:gd name="connsiteY491" fmla="*/ 4185634 h 6877318"/>
              <a:gd name="connsiteX492" fmla="*/ 66589 w 8991648"/>
              <a:gd name="connsiteY492" fmla="*/ 4108360 h 6877318"/>
              <a:gd name="connsiteX493" fmla="*/ 40831 w 8991648"/>
              <a:gd name="connsiteY493" fmla="*/ 4031087 h 6877318"/>
              <a:gd name="connsiteX494" fmla="*/ 79468 w 8991648"/>
              <a:gd name="connsiteY494" fmla="*/ 3837904 h 6877318"/>
              <a:gd name="connsiteX495" fmla="*/ 118105 w 8991648"/>
              <a:gd name="connsiteY495" fmla="*/ 3799267 h 6877318"/>
              <a:gd name="connsiteX496" fmla="*/ 143862 w 8991648"/>
              <a:gd name="connsiteY496" fmla="*/ 3696236 h 6877318"/>
              <a:gd name="connsiteX497" fmla="*/ 182499 w 8991648"/>
              <a:gd name="connsiteY497" fmla="*/ 3593205 h 6877318"/>
              <a:gd name="connsiteX498" fmla="*/ 195378 w 8991648"/>
              <a:gd name="connsiteY498" fmla="*/ 3541690 h 6877318"/>
              <a:gd name="connsiteX499" fmla="*/ 182499 w 8991648"/>
              <a:gd name="connsiteY499" fmla="*/ 3374265 h 6877318"/>
              <a:gd name="connsiteX500" fmla="*/ 169620 w 8991648"/>
              <a:gd name="connsiteY500" fmla="*/ 3335628 h 6877318"/>
              <a:gd name="connsiteX501" fmla="*/ 143862 w 8991648"/>
              <a:gd name="connsiteY501" fmla="*/ 3245476 h 6877318"/>
              <a:gd name="connsiteX502" fmla="*/ 105226 w 8991648"/>
              <a:gd name="connsiteY502" fmla="*/ 3155324 h 6877318"/>
              <a:gd name="connsiteX503" fmla="*/ 130984 w 8991648"/>
              <a:gd name="connsiteY503" fmla="*/ 2987898 h 6877318"/>
              <a:gd name="connsiteX504" fmla="*/ 143862 w 8991648"/>
              <a:gd name="connsiteY504" fmla="*/ 2949262 h 6877318"/>
              <a:gd name="connsiteX505" fmla="*/ 182499 w 8991648"/>
              <a:gd name="connsiteY505" fmla="*/ 2923504 h 6877318"/>
              <a:gd name="connsiteX506" fmla="*/ 208257 w 8991648"/>
              <a:gd name="connsiteY506" fmla="*/ 2962141 h 6877318"/>
              <a:gd name="connsiteX507" fmla="*/ 246893 w 8991648"/>
              <a:gd name="connsiteY507" fmla="*/ 3155324 h 6877318"/>
              <a:gd name="connsiteX508" fmla="*/ 234015 w 8991648"/>
              <a:gd name="connsiteY508" fmla="*/ 3541690 h 6877318"/>
              <a:gd name="connsiteX509" fmla="*/ 221136 w 8991648"/>
              <a:gd name="connsiteY509" fmla="*/ 3644721 h 6877318"/>
              <a:gd name="connsiteX510" fmla="*/ 208257 w 8991648"/>
              <a:gd name="connsiteY510" fmla="*/ 3760631 h 6877318"/>
              <a:gd name="connsiteX511" fmla="*/ 195378 w 8991648"/>
              <a:gd name="connsiteY511" fmla="*/ 3992450 h 6877318"/>
              <a:gd name="connsiteX512" fmla="*/ 169620 w 8991648"/>
              <a:gd name="connsiteY512" fmla="*/ 4250028 h 6877318"/>
              <a:gd name="connsiteX513" fmla="*/ 143862 w 8991648"/>
              <a:gd name="connsiteY513" fmla="*/ 4327301 h 6877318"/>
              <a:gd name="connsiteX514" fmla="*/ 130984 w 8991648"/>
              <a:gd name="connsiteY514" fmla="*/ 4365938 h 6877318"/>
              <a:gd name="connsiteX515" fmla="*/ 79468 w 8991648"/>
              <a:gd name="connsiteY515" fmla="*/ 4443211 h 6877318"/>
              <a:gd name="connsiteX516" fmla="*/ 40831 w 8991648"/>
              <a:gd name="connsiteY516" fmla="*/ 4404574 h 6877318"/>
              <a:gd name="connsiteX517" fmla="*/ 27953 w 8991648"/>
              <a:gd name="connsiteY517" fmla="*/ 4340180 h 6877318"/>
              <a:gd name="connsiteX518" fmla="*/ 2195 w 8991648"/>
              <a:gd name="connsiteY518" fmla="*/ 4134118 h 6877318"/>
              <a:gd name="connsiteX519" fmla="*/ 40831 w 8991648"/>
              <a:gd name="connsiteY519" fmla="*/ 3876541 h 6877318"/>
              <a:gd name="connsiteX520" fmla="*/ 53710 w 8991648"/>
              <a:gd name="connsiteY520" fmla="*/ 3837904 h 6877318"/>
              <a:gd name="connsiteX521" fmla="*/ 66589 w 8991648"/>
              <a:gd name="connsiteY521" fmla="*/ 3747752 h 6877318"/>
              <a:gd name="connsiteX522" fmla="*/ 79468 w 8991648"/>
              <a:gd name="connsiteY522" fmla="*/ 3644721 h 6877318"/>
              <a:gd name="connsiteX523" fmla="*/ 105226 w 8991648"/>
              <a:gd name="connsiteY523" fmla="*/ 3503053 h 6877318"/>
              <a:gd name="connsiteX524" fmla="*/ 118105 w 8991648"/>
              <a:gd name="connsiteY524" fmla="*/ 2949262 h 6877318"/>
              <a:gd name="connsiteX525" fmla="*/ 130984 w 8991648"/>
              <a:gd name="connsiteY525" fmla="*/ 2794715 h 6877318"/>
              <a:gd name="connsiteX526" fmla="*/ 169620 w 8991648"/>
              <a:gd name="connsiteY526" fmla="*/ 2640169 h 6877318"/>
              <a:gd name="connsiteX527" fmla="*/ 221136 w 8991648"/>
              <a:gd name="connsiteY527" fmla="*/ 2550017 h 6877318"/>
              <a:gd name="connsiteX528" fmla="*/ 259772 w 8991648"/>
              <a:gd name="connsiteY528" fmla="*/ 2472743 h 6877318"/>
              <a:gd name="connsiteX529" fmla="*/ 298409 w 8991648"/>
              <a:gd name="connsiteY529" fmla="*/ 2382591 h 6877318"/>
              <a:gd name="connsiteX530" fmla="*/ 285530 w 8991648"/>
              <a:gd name="connsiteY530" fmla="*/ 2292439 h 6877318"/>
              <a:gd name="connsiteX531" fmla="*/ 259772 w 8991648"/>
              <a:gd name="connsiteY531" fmla="*/ 2253803 h 6877318"/>
              <a:gd name="connsiteX532" fmla="*/ 234015 w 8991648"/>
              <a:gd name="connsiteY532" fmla="*/ 2202287 h 6877318"/>
              <a:gd name="connsiteX533" fmla="*/ 182499 w 8991648"/>
              <a:gd name="connsiteY533" fmla="*/ 2125014 h 6877318"/>
              <a:gd name="connsiteX534" fmla="*/ 143862 w 8991648"/>
              <a:gd name="connsiteY534" fmla="*/ 2047741 h 6877318"/>
              <a:gd name="connsiteX535" fmla="*/ 130984 w 8991648"/>
              <a:gd name="connsiteY535" fmla="*/ 2009104 h 6877318"/>
              <a:gd name="connsiteX536" fmla="*/ 169620 w 8991648"/>
              <a:gd name="connsiteY536" fmla="*/ 1790163 h 6877318"/>
              <a:gd name="connsiteX537" fmla="*/ 195378 w 8991648"/>
              <a:gd name="connsiteY537" fmla="*/ 1712890 h 6877318"/>
              <a:gd name="connsiteX538" fmla="*/ 246893 w 8991648"/>
              <a:gd name="connsiteY538" fmla="*/ 1725769 h 6877318"/>
              <a:gd name="connsiteX539" fmla="*/ 208257 w 8991648"/>
              <a:gd name="connsiteY539" fmla="*/ 1867436 h 6877318"/>
              <a:gd name="connsiteX540" fmla="*/ 169620 w 8991648"/>
              <a:gd name="connsiteY540" fmla="*/ 1854557 h 6877318"/>
              <a:gd name="connsiteX541" fmla="*/ 130984 w 8991648"/>
              <a:gd name="connsiteY541" fmla="*/ 1738648 h 6877318"/>
              <a:gd name="connsiteX542" fmla="*/ 118105 w 8991648"/>
              <a:gd name="connsiteY542" fmla="*/ 1622738 h 6877318"/>
              <a:gd name="connsiteX543" fmla="*/ 92347 w 8991648"/>
              <a:gd name="connsiteY543" fmla="*/ 1519707 h 6877318"/>
              <a:gd name="connsiteX544" fmla="*/ 118105 w 8991648"/>
              <a:gd name="connsiteY544" fmla="*/ 1365160 h 6877318"/>
              <a:gd name="connsiteX545" fmla="*/ 143862 w 8991648"/>
              <a:gd name="connsiteY545" fmla="*/ 1326524 h 6877318"/>
              <a:gd name="connsiteX546" fmla="*/ 156741 w 8991648"/>
              <a:gd name="connsiteY546" fmla="*/ 1287887 h 6877318"/>
              <a:gd name="connsiteX547" fmla="*/ 195378 w 8991648"/>
              <a:gd name="connsiteY547" fmla="*/ 1210614 h 6877318"/>
              <a:gd name="connsiteX548" fmla="*/ 195378 w 8991648"/>
              <a:gd name="connsiteY548" fmla="*/ 914400 h 6877318"/>
              <a:gd name="connsiteX549" fmla="*/ 156741 w 8991648"/>
              <a:gd name="connsiteY549" fmla="*/ 875763 h 6877318"/>
              <a:gd name="connsiteX550" fmla="*/ 130984 w 8991648"/>
              <a:gd name="connsiteY550" fmla="*/ 837127 h 6877318"/>
              <a:gd name="connsiteX551" fmla="*/ 53710 w 8991648"/>
              <a:gd name="connsiteY551" fmla="*/ 798490 h 6877318"/>
              <a:gd name="connsiteX552" fmla="*/ 40831 w 8991648"/>
              <a:gd name="connsiteY552" fmla="*/ 850005 h 6877318"/>
              <a:gd name="connsiteX553" fmla="*/ 40831 w 8991648"/>
              <a:gd name="connsiteY553" fmla="*/ 953036 h 6877318"/>
              <a:gd name="connsiteX554" fmla="*/ 118105 w 8991648"/>
              <a:gd name="connsiteY554" fmla="*/ 965915 h 6877318"/>
              <a:gd name="connsiteX555" fmla="*/ 195378 w 8991648"/>
              <a:gd name="connsiteY555" fmla="*/ 901521 h 6877318"/>
              <a:gd name="connsiteX556" fmla="*/ 221136 w 8991648"/>
              <a:gd name="connsiteY556" fmla="*/ 824248 h 6877318"/>
              <a:gd name="connsiteX557" fmla="*/ 195378 w 8991648"/>
              <a:gd name="connsiteY557" fmla="*/ 708338 h 6877318"/>
              <a:gd name="connsiteX558" fmla="*/ 143862 w 8991648"/>
              <a:gd name="connsiteY558" fmla="*/ 618186 h 6877318"/>
              <a:gd name="connsiteX559" fmla="*/ 92347 w 8991648"/>
              <a:gd name="connsiteY559" fmla="*/ 528034 h 6877318"/>
              <a:gd name="connsiteX560" fmla="*/ 40831 w 8991648"/>
              <a:gd name="connsiteY560" fmla="*/ 412124 h 6877318"/>
              <a:gd name="connsiteX561" fmla="*/ 105226 w 8991648"/>
              <a:gd name="connsiteY561" fmla="*/ 334850 h 6877318"/>
              <a:gd name="connsiteX562" fmla="*/ 130984 w 8991648"/>
              <a:gd name="connsiteY562" fmla="*/ 296214 h 6877318"/>
              <a:gd name="connsiteX563" fmla="*/ 208257 w 8991648"/>
              <a:gd name="connsiteY563" fmla="*/ 231819 h 6877318"/>
              <a:gd name="connsiteX564" fmla="*/ 195378 w 8991648"/>
              <a:gd name="connsiteY564" fmla="*/ 154546 h 6877318"/>
              <a:gd name="connsiteX565" fmla="*/ 272651 w 8991648"/>
              <a:gd name="connsiteY565" fmla="*/ 115910 h 6877318"/>
              <a:gd name="connsiteX566" fmla="*/ 349924 w 8991648"/>
              <a:gd name="connsiteY566" fmla="*/ 103031 h 6877318"/>
              <a:gd name="connsiteX567" fmla="*/ 388561 w 8991648"/>
              <a:gd name="connsiteY567" fmla="*/ 90152 h 6877318"/>
              <a:gd name="connsiteX568" fmla="*/ 478713 w 8991648"/>
              <a:gd name="connsiteY568" fmla="*/ 64394 h 6877318"/>
              <a:gd name="connsiteX569" fmla="*/ 607502 w 8991648"/>
              <a:gd name="connsiteY569" fmla="*/ 77273 h 6877318"/>
              <a:gd name="connsiteX570" fmla="*/ 736291 w 8991648"/>
              <a:gd name="connsiteY570" fmla="*/ 115910 h 6877318"/>
              <a:gd name="connsiteX571" fmla="*/ 787806 w 8991648"/>
              <a:gd name="connsiteY571" fmla="*/ 128788 h 6877318"/>
              <a:gd name="connsiteX572" fmla="*/ 826443 w 8991648"/>
              <a:gd name="connsiteY572" fmla="*/ 154546 h 6877318"/>
              <a:gd name="connsiteX573" fmla="*/ 929474 w 8991648"/>
              <a:gd name="connsiteY573" fmla="*/ 128788 h 6877318"/>
              <a:gd name="connsiteX574" fmla="*/ 1251446 w 8991648"/>
              <a:gd name="connsiteY574" fmla="*/ 141667 h 6877318"/>
              <a:gd name="connsiteX575" fmla="*/ 1663570 w 8991648"/>
              <a:gd name="connsiteY575" fmla="*/ 154546 h 6877318"/>
              <a:gd name="connsiteX576" fmla="*/ 1792358 w 8991648"/>
              <a:gd name="connsiteY576" fmla="*/ 167425 h 6877318"/>
              <a:gd name="connsiteX577" fmla="*/ 1985541 w 8991648"/>
              <a:gd name="connsiteY577" fmla="*/ 193183 h 6877318"/>
              <a:gd name="connsiteX578" fmla="*/ 2101451 w 8991648"/>
              <a:gd name="connsiteY578" fmla="*/ 167425 h 6877318"/>
              <a:gd name="connsiteX579" fmla="*/ 2127209 w 8991648"/>
              <a:gd name="connsiteY579" fmla="*/ 128788 h 6877318"/>
              <a:gd name="connsiteX580" fmla="*/ 2204482 w 8991648"/>
              <a:gd name="connsiteY580" fmla="*/ 103031 h 6877318"/>
              <a:gd name="connsiteX581" fmla="*/ 2333271 w 8991648"/>
              <a:gd name="connsiteY581" fmla="*/ 77273 h 6877318"/>
              <a:gd name="connsiteX582" fmla="*/ 2423423 w 8991648"/>
              <a:gd name="connsiteY582" fmla="*/ 51515 h 6877318"/>
              <a:gd name="connsiteX583" fmla="*/ 2462060 w 8991648"/>
              <a:gd name="connsiteY583" fmla="*/ 38636 h 6877318"/>
              <a:gd name="connsiteX584" fmla="*/ 2629485 w 8991648"/>
              <a:gd name="connsiteY584" fmla="*/ 77273 h 6877318"/>
              <a:gd name="connsiteX585" fmla="*/ 2693879 w 8991648"/>
              <a:gd name="connsiteY585" fmla="*/ 103031 h 6877318"/>
              <a:gd name="connsiteX586" fmla="*/ 2977215 w 8991648"/>
              <a:gd name="connsiteY586" fmla="*/ 90152 h 6877318"/>
              <a:gd name="connsiteX587" fmla="*/ 3054488 w 8991648"/>
              <a:gd name="connsiteY587" fmla="*/ 64394 h 6877318"/>
              <a:gd name="connsiteX588" fmla="*/ 3221913 w 8991648"/>
              <a:gd name="connsiteY588" fmla="*/ 77273 h 6877318"/>
              <a:gd name="connsiteX589" fmla="*/ 3376460 w 8991648"/>
              <a:gd name="connsiteY589" fmla="*/ 128788 h 6877318"/>
              <a:gd name="connsiteX590" fmla="*/ 3453733 w 8991648"/>
              <a:gd name="connsiteY590" fmla="*/ 141667 h 6877318"/>
              <a:gd name="connsiteX591" fmla="*/ 3608279 w 8991648"/>
              <a:gd name="connsiteY591" fmla="*/ 180304 h 6877318"/>
              <a:gd name="connsiteX592" fmla="*/ 3749947 w 8991648"/>
              <a:gd name="connsiteY592" fmla="*/ 141667 h 6877318"/>
              <a:gd name="connsiteX593" fmla="*/ 3775705 w 8991648"/>
              <a:gd name="connsiteY593" fmla="*/ 103031 h 6877318"/>
              <a:gd name="connsiteX594" fmla="*/ 3852978 w 8991648"/>
              <a:gd name="connsiteY594" fmla="*/ 77273 h 6877318"/>
              <a:gd name="connsiteX595" fmla="*/ 3891615 w 8991648"/>
              <a:gd name="connsiteY595" fmla="*/ 51515 h 6877318"/>
              <a:gd name="connsiteX596" fmla="*/ 4020403 w 8991648"/>
              <a:gd name="connsiteY596" fmla="*/ 64394 h 6877318"/>
              <a:gd name="connsiteX597" fmla="*/ 4110555 w 8991648"/>
              <a:gd name="connsiteY597" fmla="*/ 103031 h 6877318"/>
              <a:gd name="connsiteX598" fmla="*/ 4213586 w 8991648"/>
              <a:gd name="connsiteY598" fmla="*/ 128788 h 6877318"/>
              <a:gd name="connsiteX599" fmla="*/ 4471164 w 8991648"/>
              <a:gd name="connsiteY599" fmla="*/ 103031 h 6877318"/>
              <a:gd name="connsiteX600" fmla="*/ 4806015 w 8991648"/>
              <a:gd name="connsiteY600" fmla="*/ 115910 h 6877318"/>
              <a:gd name="connsiteX601" fmla="*/ 4947682 w 8991648"/>
              <a:gd name="connsiteY601" fmla="*/ 141667 h 6877318"/>
              <a:gd name="connsiteX602" fmla="*/ 5012077 w 8991648"/>
              <a:gd name="connsiteY602" fmla="*/ 128788 h 6877318"/>
              <a:gd name="connsiteX603" fmla="*/ 5179502 w 8991648"/>
              <a:gd name="connsiteY603" fmla="*/ 141667 h 6877318"/>
              <a:gd name="connsiteX604" fmla="*/ 5243896 w 8991648"/>
              <a:gd name="connsiteY604" fmla="*/ 154546 h 6877318"/>
              <a:gd name="connsiteX605" fmla="*/ 5359806 w 8991648"/>
              <a:gd name="connsiteY605" fmla="*/ 167425 h 6877318"/>
              <a:gd name="connsiteX606" fmla="*/ 5449958 w 8991648"/>
              <a:gd name="connsiteY606" fmla="*/ 180304 h 6877318"/>
              <a:gd name="connsiteX607" fmla="*/ 5952234 w 8991648"/>
              <a:gd name="connsiteY607" fmla="*/ 154546 h 6877318"/>
              <a:gd name="connsiteX608" fmla="*/ 6184054 w 8991648"/>
              <a:gd name="connsiteY608" fmla="*/ 128788 h 6877318"/>
              <a:gd name="connsiteX609" fmla="*/ 6261327 w 8991648"/>
              <a:gd name="connsiteY609" fmla="*/ 115910 h 6877318"/>
              <a:gd name="connsiteX610" fmla="*/ 6299964 w 8991648"/>
              <a:gd name="connsiteY610" fmla="*/ 103031 h 6877318"/>
              <a:gd name="connsiteX611" fmla="*/ 6428753 w 8991648"/>
              <a:gd name="connsiteY611" fmla="*/ 64394 h 6877318"/>
              <a:gd name="connsiteX612" fmla="*/ 6467389 w 8991648"/>
              <a:gd name="connsiteY612" fmla="*/ 51515 h 6877318"/>
              <a:gd name="connsiteX613" fmla="*/ 6506026 w 8991648"/>
              <a:gd name="connsiteY613" fmla="*/ 38636 h 6877318"/>
              <a:gd name="connsiteX614" fmla="*/ 6802240 w 8991648"/>
              <a:gd name="connsiteY614" fmla="*/ 64394 h 6877318"/>
              <a:gd name="connsiteX615" fmla="*/ 6879513 w 8991648"/>
              <a:gd name="connsiteY615" fmla="*/ 90152 h 6877318"/>
              <a:gd name="connsiteX616" fmla="*/ 6956786 w 8991648"/>
              <a:gd name="connsiteY616" fmla="*/ 103031 h 6877318"/>
              <a:gd name="connsiteX617" fmla="*/ 6995423 w 8991648"/>
              <a:gd name="connsiteY617" fmla="*/ 115910 h 6877318"/>
              <a:gd name="connsiteX618" fmla="*/ 7046939 w 8991648"/>
              <a:gd name="connsiteY618" fmla="*/ 115910 h 6877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</a:cxnLst>
            <a:rect l="l" t="t" r="r" b="b"/>
            <a:pathLst>
              <a:path w="8991648" h="6877318">
                <a:moveTo>
                  <a:pt x="8090127" y="90152"/>
                </a:moveTo>
                <a:cubicBezTo>
                  <a:pt x="8107299" y="77273"/>
                  <a:pt x="8124058" y="63824"/>
                  <a:pt x="8141643" y="51515"/>
                </a:cubicBezTo>
                <a:cubicBezTo>
                  <a:pt x="8167004" y="33762"/>
                  <a:pt x="8218916" y="0"/>
                  <a:pt x="8218916" y="0"/>
                </a:cubicBezTo>
                <a:cubicBezTo>
                  <a:pt x="8266139" y="4293"/>
                  <a:pt x="8313888" y="4639"/>
                  <a:pt x="8360584" y="12879"/>
                </a:cubicBezTo>
                <a:cubicBezTo>
                  <a:pt x="8360595" y="12881"/>
                  <a:pt x="8457169" y="45074"/>
                  <a:pt x="8476493" y="51515"/>
                </a:cubicBezTo>
                <a:cubicBezTo>
                  <a:pt x="8489372" y="55808"/>
                  <a:pt x="8503834" y="56864"/>
                  <a:pt x="8515130" y="64394"/>
                </a:cubicBezTo>
                <a:cubicBezTo>
                  <a:pt x="8528009" y="72980"/>
                  <a:pt x="8539923" y="83230"/>
                  <a:pt x="8553767" y="90152"/>
                </a:cubicBezTo>
                <a:cubicBezTo>
                  <a:pt x="8660417" y="143478"/>
                  <a:pt x="8520302" y="54965"/>
                  <a:pt x="8631040" y="128788"/>
                </a:cubicBezTo>
                <a:cubicBezTo>
                  <a:pt x="8682555" y="124495"/>
                  <a:pt x="8734346" y="122742"/>
                  <a:pt x="8785586" y="115910"/>
                </a:cubicBezTo>
                <a:cubicBezTo>
                  <a:pt x="8799043" y="114116"/>
                  <a:pt x="8812080" y="96960"/>
                  <a:pt x="8824223" y="103031"/>
                </a:cubicBezTo>
                <a:cubicBezTo>
                  <a:pt x="8836365" y="109102"/>
                  <a:pt x="8831754" y="129189"/>
                  <a:pt x="8837102" y="141667"/>
                </a:cubicBezTo>
                <a:cubicBezTo>
                  <a:pt x="8844665" y="159314"/>
                  <a:pt x="8854274" y="176011"/>
                  <a:pt x="8862860" y="193183"/>
                </a:cubicBezTo>
                <a:cubicBezTo>
                  <a:pt x="8858567" y="261870"/>
                  <a:pt x="8860715" y="331266"/>
                  <a:pt x="8849981" y="399245"/>
                </a:cubicBezTo>
                <a:cubicBezTo>
                  <a:pt x="8847567" y="414534"/>
                  <a:pt x="8831145" y="424037"/>
                  <a:pt x="8824223" y="437881"/>
                </a:cubicBezTo>
                <a:cubicBezTo>
                  <a:pt x="8818152" y="450023"/>
                  <a:pt x="8819825" y="465917"/>
                  <a:pt x="8811344" y="476518"/>
                </a:cubicBezTo>
                <a:cubicBezTo>
                  <a:pt x="8801675" y="488605"/>
                  <a:pt x="8784599" y="492367"/>
                  <a:pt x="8772708" y="502276"/>
                </a:cubicBezTo>
                <a:cubicBezTo>
                  <a:pt x="8708395" y="555870"/>
                  <a:pt x="8763333" y="531158"/>
                  <a:pt x="8695434" y="553791"/>
                </a:cubicBezTo>
                <a:cubicBezTo>
                  <a:pt x="8625647" y="600317"/>
                  <a:pt x="8665943" y="579643"/>
                  <a:pt x="8695434" y="528034"/>
                </a:cubicBezTo>
                <a:cubicBezTo>
                  <a:pt x="8702169" y="516247"/>
                  <a:pt x="8704020" y="502276"/>
                  <a:pt x="8708313" y="489397"/>
                </a:cubicBezTo>
                <a:lnTo>
                  <a:pt x="8734071" y="566670"/>
                </a:lnTo>
                <a:cubicBezTo>
                  <a:pt x="8738364" y="579549"/>
                  <a:pt x="8737351" y="595708"/>
                  <a:pt x="8746950" y="605307"/>
                </a:cubicBezTo>
                <a:cubicBezTo>
                  <a:pt x="8759829" y="618186"/>
                  <a:pt x="8773593" y="630236"/>
                  <a:pt x="8785586" y="643943"/>
                </a:cubicBezTo>
                <a:cubicBezTo>
                  <a:pt x="8828414" y="692889"/>
                  <a:pt x="8832191" y="700971"/>
                  <a:pt x="8862860" y="746974"/>
                </a:cubicBezTo>
                <a:cubicBezTo>
                  <a:pt x="8885444" y="837309"/>
                  <a:pt x="8893711" y="847678"/>
                  <a:pt x="8862860" y="978794"/>
                </a:cubicBezTo>
                <a:cubicBezTo>
                  <a:pt x="8858688" y="996523"/>
                  <a:pt x="8836076" y="1003602"/>
                  <a:pt x="8824223" y="1017431"/>
                </a:cubicBezTo>
                <a:cubicBezTo>
                  <a:pt x="8812369" y="1031261"/>
                  <a:pt x="8771482" y="1087191"/>
                  <a:pt x="8759829" y="1107583"/>
                </a:cubicBezTo>
                <a:cubicBezTo>
                  <a:pt x="8694477" y="1221950"/>
                  <a:pt x="8771061" y="1103612"/>
                  <a:pt x="8708313" y="1197735"/>
                </a:cubicBezTo>
                <a:cubicBezTo>
                  <a:pt x="8712606" y="1244958"/>
                  <a:pt x="8712453" y="1292798"/>
                  <a:pt x="8721192" y="1339403"/>
                </a:cubicBezTo>
                <a:cubicBezTo>
                  <a:pt x="8733363" y="1404312"/>
                  <a:pt x="8753096" y="1403328"/>
                  <a:pt x="8785586" y="1455312"/>
                </a:cubicBezTo>
                <a:cubicBezTo>
                  <a:pt x="8846615" y="1552959"/>
                  <a:pt x="8766891" y="1462376"/>
                  <a:pt x="8862860" y="1558343"/>
                </a:cubicBezTo>
                <a:cubicBezTo>
                  <a:pt x="8871446" y="1575515"/>
                  <a:pt x="8879092" y="1593190"/>
                  <a:pt x="8888617" y="1609859"/>
                </a:cubicBezTo>
                <a:cubicBezTo>
                  <a:pt x="8896296" y="1623298"/>
                  <a:pt x="8912666" y="1633112"/>
                  <a:pt x="8914375" y="1648496"/>
                </a:cubicBezTo>
                <a:cubicBezTo>
                  <a:pt x="8920544" y="1704017"/>
                  <a:pt x="8903182" y="1725985"/>
                  <a:pt x="8875739" y="1764405"/>
                </a:cubicBezTo>
                <a:cubicBezTo>
                  <a:pt x="8834435" y="1822231"/>
                  <a:pt x="8845271" y="1807753"/>
                  <a:pt x="8798465" y="1854557"/>
                </a:cubicBezTo>
                <a:cubicBezTo>
                  <a:pt x="8794172" y="1867436"/>
                  <a:pt x="8775986" y="1902793"/>
                  <a:pt x="8785586" y="1893194"/>
                </a:cubicBezTo>
                <a:cubicBezTo>
                  <a:pt x="8799162" y="1879619"/>
                  <a:pt x="8805827" y="1860068"/>
                  <a:pt x="8811344" y="1841679"/>
                </a:cubicBezTo>
                <a:cubicBezTo>
                  <a:pt x="8818848" y="1816667"/>
                  <a:pt x="8818558" y="1789896"/>
                  <a:pt x="8824223" y="1764405"/>
                </a:cubicBezTo>
                <a:cubicBezTo>
                  <a:pt x="8827168" y="1751153"/>
                  <a:pt x="8832809" y="1738648"/>
                  <a:pt x="8837102" y="1725769"/>
                </a:cubicBezTo>
                <a:cubicBezTo>
                  <a:pt x="8850185" y="1555686"/>
                  <a:pt x="8858363" y="1561001"/>
                  <a:pt x="8837102" y="1390918"/>
                </a:cubicBezTo>
                <a:cubicBezTo>
                  <a:pt x="8835418" y="1377447"/>
                  <a:pt x="8827516" y="1365451"/>
                  <a:pt x="8824223" y="1352281"/>
                </a:cubicBezTo>
                <a:cubicBezTo>
                  <a:pt x="8818914" y="1331045"/>
                  <a:pt x="8815637" y="1309352"/>
                  <a:pt x="8811344" y="1287887"/>
                </a:cubicBezTo>
                <a:cubicBezTo>
                  <a:pt x="8815637" y="1206321"/>
                  <a:pt x="8817709" y="1124607"/>
                  <a:pt x="8824223" y="1043188"/>
                </a:cubicBezTo>
                <a:cubicBezTo>
                  <a:pt x="8827938" y="996750"/>
                  <a:pt x="8838953" y="958513"/>
                  <a:pt x="8849981" y="914400"/>
                </a:cubicBezTo>
                <a:cubicBezTo>
                  <a:pt x="8854274" y="875763"/>
                  <a:pt x="8860508" y="837293"/>
                  <a:pt x="8862860" y="798490"/>
                </a:cubicBezTo>
                <a:cubicBezTo>
                  <a:pt x="8869098" y="695558"/>
                  <a:pt x="8862949" y="591721"/>
                  <a:pt x="8875739" y="489397"/>
                </a:cubicBezTo>
                <a:cubicBezTo>
                  <a:pt x="8880032" y="455053"/>
                  <a:pt x="8884043" y="558121"/>
                  <a:pt x="8888617" y="592428"/>
                </a:cubicBezTo>
                <a:cubicBezTo>
                  <a:pt x="8892629" y="622517"/>
                  <a:pt x="8898828" y="652342"/>
                  <a:pt x="8901496" y="682580"/>
                </a:cubicBezTo>
                <a:cubicBezTo>
                  <a:pt x="8943497" y="1158583"/>
                  <a:pt x="8907160" y="889655"/>
                  <a:pt x="8940133" y="1120462"/>
                </a:cubicBezTo>
                <a:cubicBezTo>
                  <a:pt x="8931547" y="1283594"/>
                  <a:pt x="8927402" y="1447021"/>
                  <a:pt x="8914375" y="1609859"/>
                </a:cubicBezTo>
                <a:cubicBezTo>
                  <a:pt x="8910210" y="1661919"/>
                  <a:pt x="8894384" y="1712498"/>
                  <a:pt x="8888617" y="1764405"/>
                </a:cubicBezTo>
                <a:cubicBezTo>
                  <a:pt x="8879543" y="1846079"/>
                  <a:pt x="8869272" y="1957700"/>
                  <a:pt x="8849981" y="2034862"/>
                </a:cubicBezTo>
                <a:cubicBezTo>
                  <a:pt x="8823178" y="2142074"/>
                  <a:pt x="8855814" y="2036075"/>
                  <a:pt x="8811344" y="2125014"/>
                </a:cubicBezTo>
                <a:cubicBezTo>
                  <a:pt x="8805273" y="2137156"/>
                  <a:pt x="8803232" y="2150939"/>
                  <a:pt x="8798465" y="2163650"/>
                </a:cubicBezTo>
                <a:cubicBezTo>
                  <a:pt x="8762159" y="2260468"/>
                  <a:pt x="8779533" y="2193920"/>
                  <a:pt x="8759829" y="2292439"/>
                </a:cubicBezTo>
                <a:cubicBezTo>
                  <a:pt x="8768415" y="2356833"/>
                  <a:pt x="8772203" y="2422051"/>
                  <a:pt x="8785586" y="2485622"/>
                </a:cubicBezTo>
                <a:cubicBezTo>
                  <a:pt x="8789541" y="2504409"/>
                  <a:pt x="8803547" y="2519594"/>
                  <a:pt x="8811344" y="2537138"/>
                </a:cubicBezTo>
                <a:cubicBezTo>
                  <a:pt x="8820733" y="2558264"/>
                  <a:pt x="8828985" y="2579886"/>
                  <a:pt x="8837102" y="2601532"/>
                </a:cubicBezTo>
                <a:cubicBezTo>
                  <a:pt x="8841869" y="2614243"/>
                  <a:pt x="8843910" y="2628027"/>
                  <a:pt x="8849981" y="2640169"/>
                </a:cubicBezTo>
                <a:cubicBezTo>
                  <a:pt x="8907254" y="2754714"/>
                  <a:pt x="8842074" y="2579787"/>
                  <a:pt x="8901496" y="2743200"/>
                </a:cubicBezTo>
                <a:cubicBezTo>
                  <a:pt x="8910775" y="2768716"/>
                  <a:pt x="8927254" y="2820473"/>
                  <a:pt x="8927254" y="2820473"/>
                </a:cubicBezTo>
                <a:cubicBezTo>
                  <a:pt x="8922961" y="2863403"/>
                  <a:pt x="8927063" y="2908026"/>
                  <a:pt x="8914375" y="2949262"/>
                </a:cubicBezTo>
                <a:cubicBezTo>
                  <a:pt x="8909019" y="2966670"/>
                  <a:pt x="8887399" y="2973906"/>
                  <a:pt x="8875739" y="2987898"/>
                </a:cubicBezTo>
                <a:cubicBezTo>
                  <a:pt x="8830928" y="3041672"/>
                  <a:pt x="8874771" y="3018272"/>
                  <a:pt x="8811344" y="3039414"/>
                </a:cubicBezTo>
                <a:cubicBezTo>
                  <a:pt x="8807051" y="3026535"/>
                  <a:pt x="8805200" y="3012564"/>
                  <a:pt x="8798465" y="3000777"/>
                </a:cubicBezTo>
                <a:cubicBezTo>
                  <a:pt x="8787816" y="2982141"/>
                  <a:pt x="8768711" y="2968803"/>
                  <a:pt x="8759829" y="2949262"/>
                </a:cubicBezTo>
                <a:cubicBezTo>
                  <a:pt x="8674087" y="2760630"/>
                  <a:pt x="8779009" y="2926517"/>
                  <a:pt x="8708313" y="2820473"/>
                </a:cubicBezTo>
                <a:cubicBezTo>
                  <a:pt x="8704020" y="2803301"/>
                  <a:pt x="8700297" y="2785976"/>
                  <a:pt x="8695434" y="2768957"/>
                </a:cubicBezTo>
                <a:cubicBezTo>
                  <a:pt x="8683986" y="2728890"/>
                  <a:pt x="8672538" y="2731752"/>
                  <a:pt x="8695434" y="2691684"/>
                </a:cubicBezTo>
                <a:cubicBezTo>
                  <a:pt x="8706084" y="2673047"/>
                  <a:pt x="8721192" y="2657341"/>
                  <a:pt x="8734071" y="2640169"/>
                </a:cubicBezTo>
                <a:cubicBezTo>
                  <a:pt x="8774333" y="2479119"/>
                  <a:pt x="8722876" y="2679351"/>
                  <a:pt x="8759829" y="2550017"/>
                </a:cubicBezTo>
                <a:cubicBezTo>
                  <a:pt x="8771955" y="2507575"/>
                  <a:pt x="8776733" y="2478374"/>
                  <a:pt x="8785586" y="2434107"/>
                </a:cubicBezTo>
                <a:cubicBezTo>
                  <a:pt x="8795920" y="2620114"/>
                  <a:pt x="8787089" y="2613842"/>
                  <a:pt x="8811344" y="2743200"/>
                </a:cubicBezTo>
                <a:cubicBezTo>
                  <a:pt x="8819412" y="2786230"/>
                  <a:pt x="8826484" y="2829516"/>
                  <a:pt x="8837102" y="2871988"/>
                </a:cubicBezTo>
                <a:lnTo>
                  <a:pt x="8862860" y="2975019"/>
                </a:lnTo>
                <a:cubicBezTo>
                  <a:pt x="8858567" y="3060878"/>
                  <a:pt x="8859835" y="3147197"/>
                  <a:pt x="8849981" y="3232597"/>
                </a:cubicBezTo>
                <a:cubicBezTo>
                  <a:pt x="8844172" y="3282937"/>
                  <a:pt x="8817966" y="3317509"/>
                  <a:pt x="8798465" y="3361386"/>
                </a:cubicBezTo>
                <a:cubicBezTo>
                  <a:pt x="8789076" y="3382512"/>
                  <a:pt x="8780825" y="3404134"/>
                  <a:pt x="8772708" y="3425780"/>
                </a:cubicBezTo>
                <a:cubicBezTo>
                  <a:pt x="8767941" y="3438491"/>
                  <a:pt x="8766564" y="3452630"/>
                  <a:pt x="8759829" y="3464417"/>
                </a:cubicBezTo>
                <a:cubicBezTo>
                  <a:pt x="8749179" y="3483054"/>
                  <a:pt x="8734071" y="3498760"/>
                  <a:pt x="8721192" y="3515932"/>
                </a:cubicBezTo>
                <a:cubicBezTo>
                  <a:pt x="8708313" y="3554569"/>
                  <a:pt x="8700768" y="3595415"/>
                  <a:pt x="8682555" y="3631842"/>
                </a:cubicBezTo>
                <a:cubicBezTo>
                  <a:pt x="8673969" y="3649014"/>
                  <a:pt x="8663539" y="3665381"/>
                  <a:pt x="8656798" y="3683357"/>
                </a:cubicBezTo>
                <a:cubicBezTo>
                  <a:pt x="8650583" y="3699931"/>
                  <a:pt x="8648782" y="3717854"/>
                  <a:pt x="8643919" y="3734873"/>
                </a:cubicBezTo>
                <a:cubicBezTo>
                  <a:pt x="8640189" y="3747926"/>
                  <a:pt x="8635333" y="3760631"/>
                  <a:pt x="8631040" y="3773510"/>
                </a:cubicBezTo>
                <a:cubicBezTo>
                  <a:pt x="8635333" y="3803561"/>
                  <a:pt x="8631590" y="3835923"/>
                  <a:pt x="8643919" y="3863662"/>
                </a:cubicBezTo>
                <a:cubicBezTo>
                  <a:pt x="8650205" y="3877806"/>
                  <a:pt x="8668711" y="3882497"/>
                  <a:pt x="8682555" y="3889419"/>
                </a:cubicBezTo>
                <a:cubicBezTo>
                  <a:pt x="8701032" y="3898657"/>
                  <a:pt x="8756202" y="3911050"/>
                  <a:pt x="8772708" y="3915177"/>
                </a:cubicBezTo>
                <a:cubicBezTo>
                  <a:pt x="8785587" y="3923763"/>
                  <a:pt x="8804422" y="3927091"/>
                  <a:pt x="8811344" y="3940935"/>
                </a:cubicBezTo>
                <a:cubicBezTo>
                  <a:pt x="8823022" y="3964291"/>
                  <a:pt x="8818558" y="3992717"/>
                  <a:pt x="8824223" y="4018208"/>
                </a:cubicBezTo>
                <a:cubicBezTo>
                  <a:pt x="8833110" y="4058199"/>
                  <a:pt x="8839704" y="4060747"/>
                  <a:pt x="8862860" y="4095481"/>
                </a:cubicBezTo>
                <a:cubicBezTo>
                  <a:pt x="8858567" y="4168461"/>
                  <a:pt x="8858691" y="4241836"/>
                  <a:pt x="8849981" y="4314422"/>
                </a:cubicBezTo>
                <a:cubicBezTo>
                  <a:pt x="8845763" y="4349570"/>
                  <a:pt x="8857807" y="4406258"/>
                  <a:pt x="8824223" y="4417453"/>
                </a:cubicBezTo>
                <a:lnTo>
                  <a:pt x="8785586" y="4430332"/>
                </a:lnTo>
                <a:cubicBezTo>
                  <a:pt x="8770174" y="4276201"/>
                  <a:pt x="8765462" y="4305180"/>
                  <a:pt x="8785586" y="4134118"/>
                </a:cubicBezTo>
                <a:cubicBezTo>
                  <a:pt x="8787654" y="4116539"/>
                  <a:pt x="8792250" y="4099176"/>
                  <a:pt x="8798465" y="4082603"/>
                </a:cubicBezTo>
                <a:cubicBezTo>
                  <a:pt x="8805206" y="4064627"/>
                  <a:pt x="8815637" y="4048259"/>
                  <a:pt x="8824223" y="4031087"/>
                </a:cubicBezTo>
                <a:cubicBezTo>
                  <a:pt x="8824355" y="4030295"/>
                  <a:pt x="8836632" y="3931864"/>
                  <a:pt x="8849981" y="3915177"/>
                </a:cubicBezTo>
                <a:cubicBezTo>
                  <a:pt x="8859650" y="3903090"/>
                  <a:pt x="8875738" y="3898005"/>
                  <a:pt x="8888617" y="3889419"/>
                </a:cubicBezTo>
                <a:cubicBezTo>
                  <a:pt x="8907018" y="3935420"/>
                  <a:pt x="8916067" y="3963214"/>
                  <a:pt x="8940133" y="4005329"/>
                </a:cubicBezTo>
                <a:cubicBezTo>
                  <a:pt x="8947813" y="4018768"/>
                  <a:pt x="8957305" y="4031087"/>
                  <a:pt x="8965891" y="4043966"/>
                </a:cubicBezTo>
                <a:cubicBezTo>
                  <a:pt x="8970184" y="4121239"/>
                  <a:pt x="8971763" y="4198711"/>
                  <a:pt x="8978770" y="4275786"/>
                </a:cubicBezTo>
                <a:cubicBezTo>
                  <a:pt x="8980372" y="4293413"/>
                  <a:pt x="8991648" y="4309601"/>
                  <a:pt x="8991648" y="4327301"/>
                </a:cubicBezTo>
                <a:cubicBezTo>
                  <a:pt x="8991648" y="4550653"/>
                  <a:pt x="8991440" y="4418291"/>
                  <a:pt x="8965891" y="4520484"/>
                </a:cubicBezTo>
                <a:lnTo>
                  <a:pt x="8940133" y="4623515"/>
                </a:lnTo>
                <a:cubicBezTo>
                  <a:pt x="8935840" y="4657859"/>
                  <a:pt x="8932944" y="4692406"/>
                  <a:pt x="8927254" y="4726546"/>
                </a:cubicBezTo>
                <a:cubicBezTo>
                  <a:pt x="8924344" y="4744006"/>
                  <a:pt x="8917285" y="4760602"/>
                  <a:pt x="8914375" y="4778062"/>
                </a:cubicBezTo>
                <a:cubicBezTo>
                  <a:pt x="8908685" y="4812202"/>
                  <a:pt x="8907687" y="4847040"/>
                  <a:pt x="8901496" y="4881093"/>
                </a:cubicBezTo>
                <a:cubicBezTo>
                  <a:pt x="8892248" y="4931959"/>
                  <a:pt x="8886427" y="4911232"/>
                  <a:pt x="8862860" y="4958366"/>
                </a:cubicBezTo>
                <a:cubicBezTo>
                  <a:pt x="8856789" y="4970509"/>
                  <a:pt x="8853711" y="4983950"/>
                  <a:pt x="8849981" y="4997003"/>
                </a:cubicBezTo>
                <a:cubicBezTo>
                  <a:pt x="8837855" y="5039443"/>
                  <a:pt x="8833076" y="5068648"/>
                  <a:pt x="8824223" y="5112912"/>
                </a:cubicBezTo>
                <a:cubicBezTo>
                  <a:pt x="8804177" y="5092866"/>
                  <a:pt x="8770588" y="5064331"/>
                  <a:pt x="8759829" y="5035639"/>
                </a:cubicBezTo>
                <a:cubicBezTo>
                  <a:pt x="8752143" y="5015143"/>
                  <a:pt x="8752259" y="4992481"/>
                  <a:pt x="8746950" y="4971245"/>
                </a:cubicBezTo>
                <a:cubicBezTo>
                  <a:pt x="8743657" y="4958075"/>
                  <a:pt x="8738364" y="4945487"/>
                  <a:pt x="8734071" y="4932608"/>
                </a:cubicBezTo>
                <a:cubicBezTo>
                  <a:pt x="8721192" y="4941194"/>
                  <a:pt x="8697054" y="4942972"/>
                  <a:pt x="8695434" y="4958366"/>
                </a:cubicBezTo>
                <a:cubicBezTo>
                  <a:pt x="8687781" y="5031071"/>
                  <a:pt x="8698435" y="5104871"/>
                  <a:pt x="8708313" y="5177307"/>
                </a:cubicBezTo>
                <a:cubicBezTo>
                  <a:pt x="8720646" y="5267747"/>
                  <a:pt x="8754620" y="5226076"/>
                  <a:pt x="8785586" y="5318974"/>
                </a:cubicBezTo>
                <a:lnTo>
                  <a:pt x="8798465" y="5357611"/>
                </a:lnTo>
                <a:cubicBezTo>
                  <a:pt x="8816467" y="5483623"/>
                  <a:pt x="8821876" y="5477065"/>
                  <a:pt x="8798465" y="5640946"/>
                </a:cubicBezTo>
                <a:cubicBezTo>
                  <a:pt x="8794625" y="5667824"/>
                  <a:pt x="8781294" y="5692461"/>
                  <a:pt x="8772708" y="5718219"/>
                </a:cubicBezTo>
                <a:lnTo>
                  <a:pt x="8759829" y="5756856"/>
                </a:lnTo>
                <a:cubicBezTo>
                  <a:pt x="8764122" y="5791200"/>
                  <a:pt x="8763601" y="5826496"/>
                  <a:pt x="8772708" y="5859887"/>
                </a:cubicBezTo>
                <a:cubicBezTo>
                  <a:pt x="8776781" y="5874820"/>
                  <a:pt x="8788182" y="5886955"/>
                  <a:pt x="8798465" y="5898524"/>
                </a:cubicBezTo>
                <a:cubicBezTo>
                  <a:pt x="8862621" y="5970699"/>
                  <a:pt x="8855655" y="5962407"/>
                  <a:pt x="8914375" y="6001555"/>
                </a:cubicBezTo>
                <a:cubicBezTo>
                  <a:pt x="8936371" y="5946564"/>
                  <a:pt x="8954559" y="5907447"/>
                  <a:pt x="8965891" y="5847008"/>
                </a:cubicBezTo>
                <a:cubicBezTo>
                  <a:pt x="8973055" y="5808799"/>
                  <a:pt x="8974477" y="5769735"/>
                  <a:pt x="8978770" y="5731098"/>
                </a:cubicBezTo>
                <a:cubicBezTo>
                  <a:pt x="8974477" y="5598016"/>
                  <a:pt x="8976652" y="5464568"/>
                  <a:pt x="8965891" y="5331853"/>
                </a:cubicBezTo>
                <a:cubicBezTo>
                  <a:pt x="8963697" y="5304791"/>
                  <a:pt x="8945458" y="5281204"/>
                  <a:pt x="8940133" y="5254580"/>
                </a:cubicBezTo>
                <a:lnTo>
                  <a:pt x="8927254" y="5190186"/>
                </a:lnTo>
                <a:cubicBezTo>
                  <a:pt x="8881982" y="5258092"/>
                  <a:pt x="8916338" y="5197175"/>
                  <a:pt x="8888617" y="5280338"/>
                </a:cubicBezTo>
                <a:cubicBezTo>
                  <a:pt x="8881307" y="5302270"/>
                  <a:pt x="8870977" y="5323086"/>
                  <a:pt x="8862860" y="5344732"/>
                </a:cubicBezTo>
                <a:cubicBezTo>
                  <a:pt x="8858093" y="5357443"/>
                  <a:pt x="8854274" y="5370490"/>
                  <a:pt x="8849981" y="5383369"/>
                </a:cubicBezTo>
                <a:cubicBezTo>
                  <a:pt x="8828305" y="5751858"/>
                  <a:pt x="8847621" y="5463209"/>
                  <a:pt x="8824223" y="5743977"/>
                </a:cubicBezTo>
                <a:cubicBezTo>
                  <a:pt x="8819575" y="5799757"/>
                  <a:pt x="8817884" y="5855813"/>
                  <a:pt x="8811344" y="5911403"/>
                </a:cubicBezTo>
                <a:cubicBezTo>
                  <a:pt x="8808404" y="5936394"/>
                  <a:pt x="8793914" y="5976571"/>
                  <a:pt x="8785586" y="6001555"/>
                </a:cubicBezTo>
                <a:cubicBezTo>
                  <a:pt x="8789879" y="6065949"/>
                  <a:pt x="8791709" y="6130555"/>
                  <a:pt x="8798465" y="6194738"/>
                </a:cubicBezTo>
                <a:cubicBezTo>
                  <a:pt x="8802181" y="6230042"/>
                  <a:pt x="8829904" y="6294734"/>
                  <a:pt x="8837102" y="6323527"/>
                </a:cubicBezTo>
                <a:lnTo>
                  <a:pt x="8849981" y="6375042"/>
                </a:lnTo>
                <a:cubicBezTo>
                  <a:pt x="8838533" y="6409386"/>
                  <a:pt x="8837055" y="6433020"/>
                  <a:pt x="8798465" y="6452315"/>
                </a:cubicBezTo>
                <a:cubicBezTo>
                  <a:pt x="8778886" y="6462104"/>
                  <a:pt x="8755536" y="6460901"/>
                  <a:pt x="8734071" y="6465194"/>
                </a:cubicBezTo>
                <a:cubicBezTo>
                  <a:pt x="8716899" y="6473780"/>
                  <a:pt x="8699224" y="6481427"/>
                  <a:pt x="8682555" y="6490952"/>
                </a:cubicBezTo>
                <a:cubicBezTo>
                  <a:pt x="8617877" y="6527911"/>
                  <a:pt x="8670251" y="6509104"/>
                  <a:pt x="8592403" y="6542467"/>
                </a:cubicBezTo>
                <a:cubicBezTo>
                  <a:pt x="8579925" y="6547815"/>
                  <a:pt x="8566646" y="6551053"/>
                  <a:pt x="8553767" y="6555346"/>
                </a:cubicBezTo>
                <a:cubicBezTo>
                  <a:pt x="8549474" y="6542467"/>
                  <a:pt x="8550487" y="6526309"/>
                  <a:pt x="8540888" y="6516710"/>
                </a:cubicBezTo>
                <a:cubicBezTo>
                  <a:pt x="8472376" y="6448198"/>
                  <a:pt x="8442764" y="6462877"/>
                  <a:pt x="8347705" y="6452315"/>
                </a:cubicBezTo>
                <a:lnTo>
                  <a:pt x="8270431" y="6426557"/>
                </a:lnTo>
                <a:lnTo>
                  <a:pt x="8231795" y="6413679"/>
                </a:lnTo>
                <a:cubicBezTo>
                  <a:pt x="8156396" y="6438810"/>
                  <a:pt x="8163209" y="6422610"/>
                  <a:pt x="8206037" y="6568225"/>
                </a:cubicBezTo>
                <a:cubicBezTo>
                  <a:pt x="8214772" y="6597924"/>
                  <a:pt x="8226723" y="6642695"/>
                  <a:pt x="8257553" y="6645498"/>
                </a:cubicBezTo>
                <a:lnTo>
                  <a:pt x="8399220" y="6658377"/>
                </a:lnTo>
                <a:lnTo>
                  <a:pt x="8515130" y="6697014"/>
                </a:lnTo>
                <a:lnTo>
                  <a:pt x="8553767" y="6709893"/>
                </a:lnTo>
                <a:cubicBezTo>
                  <a:pt x="8562353" y="6697014"/>
                  <a:pt x="8567437" y="6680925"/>
                  <a:pt x="8579524" y="6671256"/>
                </a:cubicBezTo>
                <a:cubicBezTo>
                  <a:pt x="8590125" y="6662775"/>
                  <a:pt x="8606019" y="6664448"/>
                  <a:pt x="8618161" y="6658377"/>
                </a:cubicBezTo>
                <a:cubicBezTo>
                  <a:pt x="8632006" y="6651455"/>
                  <a:pt x="8642653" y="6638905"/>
                  <a:pt x="8656798" y="6632619"/>
                </a:cubicBezTo>
                <a:cubicBezTo>
                  <a:pt x="8714753" y="6606862"/>
                  <a:pt x="8724412" y="6613302"/>
                  <a:pt x="8772708" y="6593983"/>
                </a:cubicBezTo>
                <a:cubicBezTo>
                  <a:pt x="8849707" y="6563183"/>
                  <a:pt x="8815170" y="6575536"/>
                  <a:pt x="8875739" y="6555346"/>
                </a:cubicBezTo>
                <a:cubicBezTo>
                  <a:pt x="8892911" y="6559639"/>
                  <a:pt x="8910235" y="6563362"/>
                  <a:pt x="8927254" y="6568225"/>
                </a:cubicBezTo>
                <a:cubicBezTo>
                  <a:pt x="8940307" y="6571955"/>
                  <a:pt x="8961598" y="6593983"/>
                  <a:pt x="8965891" y="6581104"/>
                </a:cubicBezTo>
                <a:cubicBezTo>
                  <a:pt x="8981917" y="6533026"/>
                  <a:pt x="8923156" y="6416802"/>
                  <a:pt x="8901496" y="6387921"/>
                </a:cubicBezTo>
                <a:cubicBezTo>
                  <a:pt x="8888617" y="6370749"/>
                  <a:pt x="8873284" y="6355169"/>
                  <a:pt x="8862860" y="6336405"/>
                </a:cubicBezTo>
                <a:cubicBezTo>
                  <a:pt x="8808559" y="6238662"/>
                  <a:pt x="8869836" y="6302779"/>
                  <a:pt x="8798465" y="6207617"/>
                </a:cubicBezTo>
                <a:cubicBezTo>
                  <a:pt x="8787537" y="6193046"/>
                  <a:pt x="8771489" y="6182972"/>
                  <a:pt x="8759829" y="6168980"/>
                </a:cubicBezTo>
                <a:cubicBezTo>
                  <a:pt x="8749920" y="6157089"/>
                  <a:pt x="8745016" y="6141288"/>
                  <a:pt x="8734071" y="6130343"/>
                </a:cubicBezTo>
                <a:cubicBezTo>
                  <a:pt x="8715870" y="6112142"/>
                  <a:pt x="8664117" y="6088927"/>
                  <a:pt x="8643919" y="6078828"/>
                </a:cubicBezTo>
                <a:cubicBezTo>
                  <a:pt x="8631040" y="6083121"/>
                  <a:pt x="8617149" y="6085114"/>
                  <a:pt x="8605282" y="6091707"/>
                </a:cubicBezTo>
                <a:cubicBezTo>
                  <a:pt x="8578221" y="6106741"/>
                  <a:pt x="8528009" y="6143222"/>
                  <a:pt x="8528009" y="6143222"/>
                </a:cubicBezTo>
                <a:cubicBezTo>
                  <a:pt x="8523716" y="6156101"/>
                  <a:pt x="8521723" y="6169992"/>
                  <a:pt x="8515130" y="6181859"/>
                </a:cubicBezTo>
                <a:cubicBezTo>
                  <a:pt x="8476619" y="6251180"/>
                  <a:pt x="8471910" y="6250837"/>
                  <a:pt x="8424978" y="6297769"/>
                </a:cubicBezTo>
                <a:cubicBezTo>
                  <a:pt x="8414503" y="6329193"/>
                  <a:pt x="8411307" y="6350076"/>
                  <a:pt x="8386341" y="6375042"/>
                </a:cubicBezTo>
                <a:cubicBezTo>
                  <a:pt x="8349433" y="6411951"/>
                  <a:pt x="8350966" y="6392730"/>
                  <a:pt x="8309068" y="6413679"/>
                </a:cubicBezTo>
                <a:cubicBezTo>
                  <a:pt x="8295224" y="6420601"/>
                  <a:pt x="8282814" y="6430149"/>
                  <a:pt x="8270431" y="6439436"/>
                </a:cubicBezTo>
                <a:cubicBezTo>
                  <a:pt x="8164535" y="6518858"/>
                  <a:pt x="8186620" y="6523181"/>
                  <a:pt x="8090127" y="6555346"/>
                </a:cubicBezTo>
                <a:cubicBezTo>
                  <a:pt x="8073335" y="6560943"/>
                  <a:pt x="8055784" y="6563932"/>
                  <a:pt x="8038612" y="6568225"/>
                </a:cubicBezTo>
                <a:cubicBezTo>
                  <a:pt x="8025733" y="6559639"/>
                  <a:pt x="8011866" y="6552376"/>
                  <a:pt x="7999975" y="6542467"/>
                </a:cubicBezTo>
                <a:cubicBezTo>
                  <a:pt x="7985983" y="6530807"/>
                  <a:pt x="7976160" y="6514417"/>
                  <a:pt x="7961339" y="6503831"/>
                </a:cubicBezTo>
                <a:cubicBezTo>
                  <a:pt x="7945716" y="6492672"/>
                  <a:pt x="7926104" y="6488248"/>
                  <a:pt x="7909823" y="6478073"/>
                </a:cubicBezTo>
                <a:cubicBezTo>
                  <a:pt x="7891621" y="6466697"/>
                  <a:pt x="7877923" y="6448154"/>
                  <a:pt x="7858308" y="6439436"/>
                </a:cubicBezTo>
                <a:cubicBezTo>
                  <a:pt x="7838305" y="6430546"/>
                  <a:pt x="7815282" y="6431305"/>
                  <a:pt x="7793913" y="6426557"/>
                </a:cubicBezTo>
                <a:cubicBezTo>
                  <a:pt x="7776634" y="6422717"/>
                  <a:pt x="7759570" y="6417972"/>
                  <a:pt x="7742398" y="6413679"/>
                </a:cubicBezTo>
                <a:cubicBezTo>
                  <a:pt x="7725226" y="6405093"/>
                  <a:pt x="7710015" y="6389515"/>
                  <a:pt x="7690882" y="6387921"/>
                </a:cubicBezTo>
                <a:cubicBezTo>
                  <a:pt x="7655691" y="6384988"/>
                  <a:pt x="7588794" y="6396717"/>
                  <a:pt x="7549215" y="6413679"/>
                </a:cubicBezTo>
                <a:cubicBezTo>
                  <a:pt x="7531569" y="6421242"/>
                  <a:pt x="7514871" y="6430850"/>
                  <a:pt x="7497699" y="6439436"/>
                </a:cubicBezTo>
                <a:cubicBezTo>
                  <a:pt x="7469522" y="6481701"/>
                  <a:pt x="7471167" y="6488521"/>
                  <a:pt x="7420426" y="6516710"/>
                </a:cubicBezTo>
                <a:cubicBezTo>
                  <a:pt x="7400217" y="6527937"/>
                  <a:pt x="7376709" y="6532128"/>
                  <a:pt x="7356031" y="6542467"/>
                </a:cubicBezTo>
                <a:cubicBezTo>
                  <a:pt x="7256160" y="6592402"/>
                  <a:pt x="7375880" y="6548730"/>
                  <a:pt x="7278758" y="6581104"/>
                </a:cubicBezTo>
                <a:cubicBezTo>
                  <a:pt x="7261586" y="6568225"/>
                  <a:pt x="7242421" y="6557645"/>
                  <a:pt x="7227243" y="6542467"/>
                </a:cubicBezTo>
                <a:cubicBezTo>
                  <a:pt x="7140737" y="6455961"/>
                  <a:pt x="7314495" y="6549122"/>
                  <a:pt x="7111333" y="6413679"/>
                </a:cubicBezTo>
                <a:cubicBezTo>
                  <a:pt x="6947852" y="6304690"/>
                  <a:pt x="7120997" y="6424085"/>
                  <a:pt x="6956786" y="6297769"/>
                </a:cubicBezTo>
                <a:cubicBezTo>
                  <a:pt x="6927515" y="6275253"/>
                  <a:pt x="6897698" y="6253344"/>
                  <a:pt x="6866634" y="6233374"/>
                </a:cubicBezTo>
                <a:cubicBezTo>
                  <a:pt x="6785295" y="6181085"/>
                  <a:pt x="6773356" y="6188013"/>
                  <a:pt x="6699209" y="6130343"/>
                </a:cubicBezTo>
                <a:cubicBezTo>
                  <a:pt x="6684832" y="6119161"/>
                  <a:pt x="6675393" y="6102293"/>
                  <a:pt x="6660572" y="6091707"/>
                </a:cubicBezTo>
                <a:cubicBezTo>
                  <a:pt x="6541916" y="6006953"/>
                  <a:pt x="6670874" y="6127766"/>
                  <a:pt x="6570420" y="6027312"/>
                </a:cubicBezTo>
                <a:cubicBezTo>
                  <a:pt x="6351476" y="6173276"/>
                  <a:pt x="6574715" y="6010139"/>
                  <a:pt x="6467389" y="6117465"/>
                </a:cubicBezTo>
                <a:cubicBezTo>
                  <a:pt x="6443680" y="6141174"/>
                  <a:pt x="6415038" y="6159429"/>
                  <a:pt x="6390116" y="6181859"/>
                </a:cubicBezTo>
                <a:cubicBezTo>
                  <a:pt x="6317961" y="6246798"/>
                  <a:pt x="6355130" y="6221218"/>
                  <a:pt x="6287085" y="6297769"/>
                </a:cubicBezTo>
                <a:cubicBezTo>
                  <a:pt x="6270951" y="6315919"/>
                  <a:pt x="6251815" y="6331234"/>
                  <a:pt x="6235570" y="6349284"/>
                </a:cubicBezTo>
                <a:cubicBezTo>
                  <a:pt x="6225122" y="6360892"/>
                  <a:pt x="6159245" y="6446118"/>
                  <a:pt x="6132539" y="6465194"/>
                </a:cubicBezTo>
                <a:cubicBezTo>
                  <a:pt x="6116916" y="6476353"/>
                  <a:pt x="6097692" y="6481427"/>
                  <a:pt x="6081023" y="6490952"/>
                </a:cubicBezTo>
                <a:cubicBezTo>
                  <a:pt x="6011119" y="6530897"/>
                  <a:pt x="6074586" y="6505977"/>
                  <a:pt x="6003750" y="6529588"/>
                </a:cubicBezTo>
                <a:cubicBezTo>
                  <a:pt x="5986578" y="6516709"/>
                  <a:pt x="5968724" y="6504693"/>
                  <a:pt x="5952234" y="6490952"/>
                </a:cubicBezTo>
                <a:cubicBezTo>
                  <a:pt x="5917176" y="6461738"/>
                  <a:pt x="5886003" y="6427787"/>
                  <a:pt x="5849203" y="6400800"/>
                </a:cubicBezTo>
                <a:cubicBezTo>
                  <a:pt x="5821024" y="6380135"/>
                  <a:pt x="5684270" y="6309401"/>
                  <a:pt x="5656020" y="6297769"/>
                </a:cubicBezTo>
                <a:cubicBezTo>
                  <a:pt x="5618361" y="6282262"/>
                  <a:pt x="5578747" y="6272011"/>
                  <a:pt x="5540110" y="6259132"/>
                </a:cubicBezTo>
                <a:lnTo>
                  <a:pt x="5501474" y="6246253"/>
                </a:lnTo>
                <a:cubicBezTo>
                  <a:pt x="5496445" y="6256310"/>
                  <a:pt x="5462837" y="6317456"/>
                  <a:pt x="5462837" y="6336405"/>
                </a:cubicBezTo>
                <a:cubicBezTo>
                  <a:pt x="5462837" y="6366761"/>
                  <a:pt x="5467729" y="6397271"/>
                  <a:pt x="5475716" y="6426557"/>
                </a:cubicBezTo>
                <a:cubicBezTo>
                  <a:pt x="5480768" y="6445079"/>
                  <a:pt x="5491299" y="6461792"/>
                  <a:pt x="5501474" y="6478073"/>
                </a:cubicBezTo>
                <a:cubicBezTo>
                  <a:pt x="5590420" y="6620387"/>
                  <a:pt x="5771727" y="6689521"/>
                  <a:pt x="5900719" y="6774287"/>
                </a:cubicBezTo>
                <a:cubicBezTo>
                  <a:pt x="5929644" y="6793295"/>
                  <a:pt x="5960397" y="6809394"/>
                  <a:pt x="5990871" y="6825803"/>
                </a:cubicBezTo>
                <a:cubicBezTo>
                  <a:pt x="6063518" y="6864921"/>
                  <a:pt x="6048729" y="6857967"/>
                  <a:pt x="6106781" y="6877318"/>
                </a:cubicBezTo>
                <a:cubicBezTo>
                  <a:pt x="6123953" y="6873025"/>
                  <a:pt x="6143286" y="6873820"/>
                  <a:pt x="6158296" y="6864439"/>
                </a:cubicBezTo>
                <a:cubicBezTo>
                  <a:pt x="6305271" y="6772580"/>
                  <a:pt x="6142473" y="6851869"/>
                  <a:pt x="6235570" y="6774287"/>
                </a:cubicBezTo>
                <a:cubicBezTo>
                  <a:pt x="6250319" y="6761996"/>
                  <a:pt x="6268378" y="6752846"/>
                  <a:pt x="6287085" y="6748529"/>
                </a:cubicBezTo>
                <a:cubicBezTo>
                  <a:pt x="6324964" y="6739788"/>
                  <a:pt x="6364462" y="6740788"/>
                  <a:pt x="6402995" y="6735650"/>
                </a:cubicBezTo>
                <a:cubicBezTo>
                  <a:pt x="6428879" y="6732199"/>
                  <a:pt x="6454384" y="6726223"/>
                  <a:pt x="6480268" y="6722772"/>
                </a:cubicBezTo>
                <a:cubicBezTo>
                  <a:pt x="6518801" y="6717634"/>
                  <a:pt x="6557541" y="6714186"/>
                  <a:pt x="6596178" y="6709893"/>
                </a:cubicBezTo>
                <a:cubicBezTo>
                  <a:pt x="6758983" y="6655625"/>
                  <a:pt x="6498690" y="6746154"/>
                  <a:pt x="6673451" y="6671256"/>
                </a:cubicBezTo>
                <a:cubicBezTo>
                  <a:pt x="6731238" y="6646490"/>
                  <a:pt x="6713466" y="6670566"/>
                  <a:pt x="6763603" y="6645498"/>
                </a:cubicBezTo>
                <a:cubicBezTo>
                  <a:pt x="6824703" y="6614948"/>
                  <a:pt x="6781052" y="6612383"/>
                  <a:pt x="6866634" y="6606862"/>
                </a:cubicBezTo>
                <a:cubicBezTo>
                  <a:pt x="6978102" y="6599670"/>
                  <a:pt x="7089868" y="6598276"/>
                  <a:pt x="7201485" y="6593983"/>
                </a:cubicBezTo>
                <a:cubicBezTo>
                  <a:pt x="7227243" y="6589690"/>
                  <a:pt x="7254896" y="6591710"/>
                  <a:pt x="7278758" y="6581104"/>
                </a:cubicBezTo>
                <a:cubicBezTo>
                  <a:pt x="7296781" y="6573094"/>
                  <a:pt x="7366462" y="6481133"/>
                  <a:pt x="7368910" y="6478073"/>
                </a:cubicBezTo>
                <a:cubicBezTo>
                  <a:pt x="7373203" y="6460901"/>
                  <a:pt x="7374816" y="6442826"/>
                  <a:pt x="7381789" y="6426557"/>
                </a:cubicBezTo>
                <a:cubicBezTo>
                  <a:pt x="7387886" y="6412330"/>
                  <a:pt x="7400625" y="6401765"/>
                  <a:pt x="7407547" y="6387921"/>
                </a:cubicBezTo>
                <a:cubicBezTo>
                  <a:pt x="7413618" y="6375779"/>
                  <a:pt x="7416133" y="6362163"/>
                  <a:pt x="7420426" y="6349284"/>
                </a:cubicBezTo>
                <a:cubicBezTo>
                  <a:pt x="7424719" y="6250546"/>
                  <a:pt x="7418645" y="6150808"/>
                  <a:pt x="7433305" y="6053070"/>
                </a:cubicBezTo>
                <a:cubicBezTo>
                  <a:pt x="7435601" y="6037763"/>
                  <a:pt x="7448117" y="6080762"/>
                  <a:pt x="7459062" y="6091707"/>
                </a:cubicBezTo>
                <a:cubicBezTo>
                  <a:pt x="7470007" y="6102652"/>
                  <a:pt x="7486130" y="6107182"/>
                  <a:pt x="7497699" y="6117465"/>
                </a:cubicBezTo>
                <a:cubicBezTo>
                  <a:pt x="7524925" y="6141666"/>
                  <a:pt x="7549214" y="6168980"/>
                  <a:pt x="7574972" y="6194738"/>
                </a:cubicBezTo>
                <a:cubicBezTo>
                  <a:pt x="7587851" y="6207617"/>
                  <a:pt x="7596330" y="6227614"/>
                  <a:pt x="7613609" y="6233374"/>
                </a:cubicBezTo>
                <a:lnTo>
                  <a:pt x="7729519" y="6272011"/>
                </a:lnTo>
                <a:lnTo>
                  <a:pt x="7768155" y="6284890"/>
                </a:lnTo>
                <a:lnTo>
                  <a:pt x="7806792" y="6297769"/>
                </a:lnTo>
                <a:lnTo>
                  <a:pt x="7935581" y="6426557"/>
                </a:lnTo>
                <a:cubicBezTo>
                  <a:pt x="7952753" y="6443729"/>
                  <a:pt x="7966890" y="6464602"/>
                  <a:pt x="7987096" y="6478073"/>
                </a:cubicBezTo>
                <a:lnTo>
                  <a:pt x="8064370" y="6529588"/>
                </a:lnTo>
                <a:cubicBezTo>
                  <a:pt x="8083905" y="6516565"/>
                  <a:pt x="8114983" y="6490952"/>
                  <a:pt x="8141643" y="6490952"/>
                </a:cubicBezTo>
                <a:cubicBezTo>
                  <a:pt x="8163533" y="6490952"/>
                  <a:pt x="8184572" y="6499538"/>
                  <a:pt x="8206037" y="6503831"/>
                </a:cubicBezTo>
                <a:cubicBezTo>
                  <a:pt x="8210330" y="6516710"/>
                  <a:pt x="8218916" y="6528892"/>
                  <a:pt x="8218916" y="6542467"/>
                </a:cubicBezTo>
                <a:cubicBezTo>
                  <a:pt x="8218916" y="6563301"/>
                  <a:pt x="8188467" y="6646914"/>
                  <a:pt x="8180279" y="6658377"/>
                </a:cubicBezTo>
                <a:cubicBezTo>
                  <a:pt x="8171282" y="6670972"/>
                  <a:pt x="8154238" y="6675138"/>
                  <a:pt x="8141643" y="6684135"/>
                </a:cubicBezTo>
                <a:cubicBezTo>
                  <a:pt x="8124176" y="6696611"/>
                  <a:pt x="8109742" y="6714054"/>
                  <a:pt x="8090127" y="6722772"/>
                </a:cubicBezTo>
                <a:cubicBezTo>
                  <a:pt x="8070124" y="6731662"/>
                  <a:pt x="8046969" y="6730341"/>
                  <a:pt x="8025733" y="6735650"/>
                </a:cubicBezTo>
                <a:cubicBezTo>
                  <a:pt x="8012563" y="6738942"/>
                  <a:pt x="8000266" y="6745236"/>
                  <a:pt x="7987096" y="6748529"/>
                </a:cubicBezTo>
                <a:cubicBezTo>
                  <a:pt x="7965860" y="6753838"/>
                  <a:pt x="7944167" y="6757115"/>
                  <a:pt x="7922702" y="6761408"/>
                </a:cubicBezTo>
                <a:cubicBezTo>
                  <a:pt x="7841136" y="6757115"/>
                  <a:pt x="7759100" y="6758261"/>
                  <a:pt x="7678003" y="6748529"/>
                </a:cubicBezTo>
                <a:cubicBezTo>
                  <a:pt x="7540018" y="6731971"/>
                  <a:pt x="7650405" y="6724612"/>
                  <a:pt x="7562093" y="6709893"/>
                </a:cubicBezTo>
                <a:cubicBezTo>
                  <a:pt x="7463228" y="6693415"/>
                  <a:pt x="7510426" y="6702135"/>
                  <a:pt x="7420426" y="6684135"/>
                </a:cubicBezTo>
                <a:cubicBezTo>
                  <a:pt x="7330274" y="6688428"/>
                  <a:pt x="7239937" y="6689817"/>
                  <a:pt x="7149970" y="6697014"/>
                </a:cubicBezTo>
                <a:cubicBezTo>
                  <a:pt x="7124318" y="6699066"/>
                  <a:pt x="7085309" y="6715125"/>
                  <a:pt x="7059817" y="6722772"/>
                </a:cubicBezTo>
                <a:cubicBezTo>
                  <a:pt x="7029882" y="6731752"/>
                  <a:pt x="6999985" y="6740949"/>
                  <a:pt x="6969665" y="6748529"/>
                </a:cubicBezTo>
                <a:cubicBezTo>
                  <a:pt x="6893622" y="6767539"/>
                  <a:pt x="6851584" y="6766289"/>
                  <a:pt x="6763603" y="6774287"/>
                </a:cubicBezTo>
                <a:cubicBezTo>
                  <a:pt x="6742138" y="6778580"/>
                  <a:pt x="6720577" y="6782417"/>
                  <a:pt x="6699209" y="6787166"/>
                </a:cubicBezTo>
                <a:cubicBezTo>
                  <a:pt x="6681930" y="6791006"/>
                  <a:pt x="6665393" y="6800045"/>
                  <a:pt x="6647693" y="6800045"/>
                </a:cubicBezTo>
                <a:cubicBezTo>
                  <a:pt x="6518833" y="6800045"/>
                  <a:pt x="6390116" y="6791459"/>
                  <a:pt x="6261327" y="6787166"/>
                </a:cubicBezTo>
                <a:cubicBezTo>
                  <a:pt x="6231276" y="6778580"/>
                  <a:pt x="6201495" y="6768988"/>
                  <a:pt x="6171175" y="6761408"/>
                </a:cubicBezTo>
                <a:cubicBezTo>
                  <a:pt x="6135174" y="6752408"/>
                  <a:pt x="6063955" y="6741391"/>
                  <a:pt x="6029508" y="6735650"/>
                </a:cubicBezTo>
                <a:cubicBezTo>
                  <a:pt x="6008043" y="6727064"/>
                  <a:pt x="5987417" y="6715976"/>
                  <a:pt x="5965113" y="6709893"/>
                </a:cubicBezTo>
                <a:cubicBezTo>
                  <a:pt x="5939920" y="6703022"/>
                  <a:pt x="5913446" y="6702135"/>
                  <a:pt x="5887840" y="6697014"/>
                </a:cubicBezTo>
                <a:cubicBezTo>
                  <a:pt x="5870483" y="6693543"/>
                  <a:pt x="5853784" y="6687045"/>
                  <a:pt x="5836324" y="6684135"/>
                </a:cubicBezTo>
                <a:cubicBezTo>
                  <a:pt x="5781634" y="6675020"/>
                  <a:pt x="5654110" y="6663338"/>
                  <a:pt x="5604505" y="6658377"/>
                </a:cubicBezTo>
                <a:cubicBezTo>
                  <a:pt x="5576022" y="6629895"/>
                  <a:pt x="5563091" y="6611913"/>
                  <a:pt x="5527231" y="6593983"/>
                </a:cubicBezTo>
                <a:cubicBezTo>
                  <a:pt x="5506553" y="6583644"/>
                  <a:pt x="5483515" y="6578564"/>
                  <a:pt x="5462837" y="6568225"/>
                </a:cubicBezTo>
                <a:cubicBezTo>
                  <a:pt x="5448993" y="6561303"/>
                  <a:pt x="5438747" y="6547757"/>
                  <a:pt x="5424200" y="6542467"/>
                </a:cubicBezTo>
                <a:cubicBezTo>
                  <a:pt x="5280624" y="6490258"/>
                  <a:pt x="5097838" y="6508734"/>
                  <a:pt x="4960561" y="6503831"/>
                </a:cubicBezTo>
                <a:cubicBezTo>
                  <a:pt x="4850453" y="6467128"/>
                  <a:pt x="4910229" y="6481441"/>
                  <a:pt x="4780257" y="6465194"/>
                </a:cubicBezTo>
                <a:cubicBezTo>
                  <a:pt x="4750206" y="6469487"/>
                  <a:pt x="4719683" y="6471247"/>
                  <a:pt x="4690105" y="6478073"/>
                </a:cubicBezTo>
                <a:cubicBezTo>
                  <a:pt x="4663649" y="6484178"/>
                  <a:pt x="4638589" y="6495245"/>
                  <a:pt x="4612831" y="6503831"/>
                </a:cubicBezTo>
                <a:cubicBezTo>
                  <a:pt x="4599952" y="6508124"/>
                  <a:pt x="4586337" y="6510639"/>
                  <a:pt x="4574195" y="6516710"/>
                </a:cubicBezTo>
                <a:cubicBezTo>
                  <a:pt x="4557023" y="6525296"/>
                  <a:pt x="4540655" y="6535726"/>
                  <a:pt x="4522679" y="6542467"/>
                </a:cubicBezTo>
                <a:cubicBezTo>
                  <a:pt x="4506106" y="6548682"/>
                  <a:pt x="4488183" y="6550483"/>
                  <a:pt x="4471164" y="6555346"/>
                </a:cubicBezTo>
                <a:cubicBezTo>
                  <a:pt x="4458111" y="6559076"/>
                  <a:pt x="4445406" y="6563932"/>
                  <a:pt x="4432527" y="6568225"/>
                </a:cubicBezTo>
                <a:cubicBezTo>
                  <a:pt x="4423941" y="6585397"/>
                  <a:pt x="4414333" y="6602095"/>
                  <a:pt x="4406770" y="6619741"/>
                </a:cubicBezTo>
                <a:cubicBezTo>
                  <a:pt x="4401422" y="6632219"/>
                  <a:pt x="4386907" y="6646736"/>
                  <a:pt x="4393891" y="6658377"/>
                </a:cubicBezTo>
                <a:cubicBezTo>
                  <a:pt x="4402423" y="6672597"/>
                  <a:pt x="4466173" y="6690516"/>
                  <a:pt x="4484043" y="6697014"/>
                </a:cubicBezTo>
                <a:cubicBezTo>
                  <a:pt x="4731124" y="6786861"/>
                  <a:pt x="4428099" y="6685680"/>
                  <a:pt x="4715862" y="6761408"/>
                </a:cubicBezTo>
                <a:cubicBezTo>
                  <a:pt x="4755248" y="6771773"/>
                  <a:pt x="4831772" y="6800045"/>
                  <a:pt x="4831772" y="6800045"/>
                </a:cubicBezTo>
                <a:cubicBezTo>
                  <a:pt x="4863304" y="6789534"/>
                  <a:pt x="4894072" y="6781302"/>
                  <a:pt x="4921924" y="6761408"/>
                </a:cubicBezTo>
                <a:cubicBezTo>
                  <a:pt x="4936745" y="6750822"/>
                  <a:pt x="4946569" y="6734432"/>
                  <a:pt x="4960561" y="6722772"/>
                </a:cubicBezTo>
                <a:cubicBezTo>
                  <a:pt x="4972452" y="6712863"/>
                  <a:pt x="4986603" y="6706011"/>
                  <a:pt x="4999198" y="6697014"/>
                </a:cubicBezTo>
                <a:cubicBezTo>
                  <a:pt x="5016665" y="6684538"/>
                  <a:pt x="5031098" y="6667095"/>
                  <a:pt x="5050713" y="6658377"/>
                </a:cubicBezTo>
                <a:cubicBezTo>
                  <a:pt x="5070716" y="6649487"/>
                  <a:pt x="5093643" y="6649791"/>
                  <a:pt x="5115108" y="6645498"/>
                </a:cubicBezTo>
                <a:cubicBezTo>
                  <a:pt x="5132280" y="6632619"/>
                  <a:pt x="5149157" y="6619338"/>
                  <a:pt x="5166623" y="6606862"/>
                </a:cubicBezTo>
                <a:cubicBezTo>
                  <a:pt x="5179218" y="6597865"/>
                  <a:pt x="5195591" y="6593191"/>
                  <a:pt x="5205260" y="6581104"/>
                </a:cubicBezTo>
                <a:cubicBezTo>
                  <a:pt x="5213741" y="6570503"/>
                  <a:pt x="5212791" y="6554945"/>
                  <a:pt x="5218139" y="6542467"/>
                </a:cubicBezTo>
                <a:cubicBezTo>
                  <a:pt x="5225702" y="6524821"/>
                  <a:pt x="5235310" y="6508124"/>
                  <a:pt x="5243896" y="6490952"/>
                </a:cubicBezTo>
                <a:cubicBezTo>
                  <a:pt x="5239603" y="6465194"/>
                  <a:pt x="5231017" y="6439792"/>
                  <a:pt x="5231017" y="6413679"/>
                </a:cubicBezTo>
                <a:cubicBezTo>
                  <a:pt x="5231017" y="6370506"/>
                  <a:pt x="5238553" y="6328870"/>
                  <a:pt x="5269654" y="6297769"/>
                </a:cubicBezTo>
                <a:cubicBezTo>
                  <a:pt x="5280599" y="6286824"/>
                  <a:pt x="5294447" y="6278933"/>
                  <a:pt x="5308291" y="6272011"/>
                </a:cubicBezTo>
                <a:cubicBezTo>
                  <a:pt x="5320433" y="6265940"/>
                  <a:pt x="5334048" y="6263425"/>
                  <a:pt x="5346927" y="6259132"/>
                </a:cubicBezTo>
                <a:cubicBezTo>
                  <a:pt x="5372685" y="6267718"/>
                  <a:pt x="5401609" y="6269829"/>
                  <a:pt x="5424200" y="6284890"/>
                </a:cubicBezTo>
                <a:cubicBezTo>
                  <a:pt x="5437079" y="6293476"/>
                  <a:pt x="5448043" y="6306096"/>
                  <a:pt x="5462837" y="6310648"/>
                </a:cubicBezTo>
                <a:cubicBezTo>
                  <a:pt x="5504681" y="6323523"/>
                  <a:pt x="5548442" y="6329208"/>
                  <a:pt x="5591626" y="6336405"/>
                </a:cubicBezTo>
                <a:cubicBezTo>
                  <a:pt x="5617384" y="6340698"/>
                  <a:pt x="5642946" y="6346400"/>
                  <a:pt x="5668899" y="6349284"/>
                </a:cubicBezTo>
                <a:cubicBezTo>
                  <a:pt x="5720277" y="6354993"/>
                  <a:pt x="5772008" y="6357019"/>
                  <a:pt x="5823446" y="6362163"/>
                </a:cubicBezTo>
                <a:cubicBezTo>
                  <a:pt x="5917010" y="6371519"/>
                  <a:pt x="5912263" y="6372199"/>
                  <a:pt x="5990871" y="6387921"/>
                </a:cubicBezTo>
                <a:cubicBezTo>
                  <a:pt x="6003750" y="6379335"/>
                  <a:pt x="6017421" y="6352494"/>
                  <a:pt x="6029508" y="6362163"/>
                </a:cubicBezTo>
                <a:cubicBezTo>
                  <a:pt x="6050709" y="6379124"/>
                  <a:pt x="6055265" y="6439436"/>
                  <a:pt x="6055265" y="6439436"/>
                </a:cubicBezTo>
                <a:cubicBezTo>
                  <a:pt x="6050972" y="6456608"/>
                  <a:pt x="6049194" y="6474613"/>
                  <a:pt x="6042386" y="6490952"/>
                </a:cubicBezTo>
                <a:cubicBezTo>
                  <a:pt x="6020388" y="6543749"/>
                  <a:pt x="6000158" y="6598388"/>
                  <a:pt x="5952234" y="6632619"/>
                </a:cubicBezTo>
                <a:cubicBezTo>
                  <a:pt x="5936611" y="6643778"/>
                  <a:pt x="5918695" y="6651636"/>
                  <a:pt x="5900719" y="6658377"/>
                </a:cubicBezTo>
                <a:cubicBezTo>
                  <a:pt x="5884146" y="6664592"/>
                  <a:pt x="5866375" y="6666963"/>
                  <a:pt x="5849203" y="6671256"/>
                </a:cubicBezTo>
                <a:cubicBezTo>
                  <a:pt x="5771930" y="6666963"/>
                  <a:pt x="5694428" y="6665715"/>
                  <a:pt x="5617384" y="6658377"/>
                </a:cubicBezTo>
                <a:cubicBezTo>
                  <a:pt x="5603869" y="6657090"/>
                  <a:pt x="5590259" y="6652693"/>
                  <a:pt x="5578747" y="6645498"/>
                </a:cubicBezTo>
                <a:cubicBezTo>
                  <a:pt x="5476027" y="6581299"/>
                  <a:pt x="5541737" y="6591985"/>
                  <a:pt x="5424200" y="6503831"/>
                </a:cubicBezTo>
                <a:cubicBezTo>
                  <a:pt x="5407028" y="6490952"/>
                  <a:pt x="5387863" y="6480372"/>
                  <a:pt x="5372685" y="6465194"/>
                </a:cubicBezTo>
                <a:cubicBezTo>
                  <a:pt x="5321171" y="6413679"/>
                  <a:pt x="5376976" y="6435142"/>
                  <a:pt x="5308291" y="6400800"/>
                </a:cubicBezTo>
                <a:cubicBezTo>
                  <a:pt x="5296149" y="6394729"/>
                  <a:pt x="5282132" y="6393269"/>
                  <a:pt x="5269654" y="6387921"/>
                </a:cubicBezTo>
                <a:cubicBezTo>
                  <a:pt x="5252008" y="6380358"/>
                  <a:pt x="5236115" y="6368904"/>
                  <a:pt x="5218139" y="6362163"/>
                </a:cubicBezTo>
                <a:cubicBezTo>
                  <a:pt x="5126319" y="6327730"/>
                  <a:pt x="4873992" y="6336561"/>
                  <a:pt x="4870409" y="6336405"/>
                </a:cubicBezTo>
                <a:cubicBezTo>
                  <a:pt x="4857530" y="6332112"/>
                  <a:pt x="4845348" y="6323527"/>
                  <a:pt x="4831772" y="6323527"/>
                </a:cubicBezTo>
                <a:cubicBezTo>
                  <a:pt x="4784355" y="6323527"/>
                  <a:pt x="4737046" y="6329699"/>
                  <a:pt x="4690105" y="6336405"/>
                </a:cubicBezTo>
                <a:cubicBezTo>
                  <a:pt x="4676666" y="6338325"/>
                  <a:pt x="4664521" y="6345554"/>
                  <a:pt x="4651468" y="6349284"/>
                </a:cubicBezTo>
                <a:cubicBezTo>
                  <a:pt x="4634449" y="6354147"/>
                  <a:pt x="4617309" y="6358692"/>
                  <a:pt x="4599953" y="6362163"/>
                </a:cubicBezTo>
                <a:cubicBezTo>
                  <a:pt x="4574347" y="6367284"/>
                  <a:pt x="4548437" y="6370749"/>
                  <a:pt x="4522679" y="6375042"/>
                </a:cubicBezTo>
                <a:cubicBezTo>
                  <a:pt x="4500411" y="6382465"/>
                  <a:pt x="4431423" y="6404621"/>
                  <a:pt x="4419648" y="6413679"/>
                </a:cubicBezTo>
                <a:lnTo>
                  <a:pt x="4277981" y="6555346"/>
                </a:lnTo>
                <a:cubicBezTo>
                  <a:pt x="4260809" y="6572518"/>
                  <a:pt x="4248186" y="6596002"/>
                  <a:pt x="4226465" y="6606862"/>
                </a:cubicBezTo>
                <a:cubicBezTo>
                  <a:pt x="4209293" y="6615448"/>
                  <a:pt x="4191533" y="6622945"/>
                  <a:pt x="4174950" y="6632619"/>
                </a:cubicBezTo>
                <a:cubicBezTo>
                  <a:pt x="4139967" y="6653026"/>
                  <a:pt x="4109522" y="6681973"/>
                  <a:pt x="4071919" y="6697014"/>
                </a:cubicBezTo>
                <a:cubicBezTo>
                  <a:pt x="3960905" y="6741419"/>
                  <a:pt x="4053062" y="6707921"/>
                  <a:pt x="3956009" y="6735650"/>
                </a:cubicBezTo>
                <a:cubicBezTo>
                  <a:pt x="3942956" y="6739379"/>
                  <a:pt x="3930542" y="6745236"/>
                  <a:pt x="3917372" y="6748529"/>
                </a:cubicBezTo>
                <a:lnTo>
                  <a:pt x="3814341" y="6774287"/>
                </a:lnTo>
                <a:cubicBezTo>
                  <a:pt x="3788583" y="6769994"/>
                  <a:pt x="3761841" y="6769666"/>
                  <a:pt x="3737068" y="6761408"/>
                </a:cubicBezTo>
                <a:cubicBezTo>
                  <a:pt x="3693477" y="6746878"/>
                  <a:pt x="3699093" y="6728716"/>
                  <a:pt x="3672674" y="6697014"/>
                </a:cubicBezTo>
                <a:cubicBezTo>
                  <a:pt x="3632727" y="6649077"/>
                  <a:pt x="3632265" y="6662378"/>
                  <a:pt x="3582522" y="6619741"/>
                </a:cubicBezTo>
                <a:cubicBezTo>
                  <a:pt x="3495753" y="6545367"/>
                  <a:pt x="3590643" y="6612276"/>
                  <a:pt x="3505248" y="6555346"/>
                </a:cubicBezTo>
                <a:cubicBezTo>
                  <a:pt x="3509541" y="6521002"/>
                  <a:pt x="3512437" y="6486455"/>
                  <a:pt x="3518127" y="6452315"/>
                </a:cubicBezTo>
                <a:cubicBezTo>
                  <a:pt x="3521037" y="6434856"/>
                  <a:pt x="3516505" y="6410950"/>
                  <a:pt x="3531006" y="6400800"/>
                </a:cubicBezTo>
                <a:cubicBezTo>
                  <a:pt x="3564371" y="6377445"/>
                  <a:pt x="3646916" y="6362163"/>
                  <a:pt x="3646916" y="6362163"/>
                </a:cubicBezTo>
                <a:cubicBezTo>
                  <a:pt x="3711310" y="6370749"/>
                  <a:pt x="3776019" y="6377241"/>
                  <a:pt x="3840099" y="6387921"/>
                </a:cubicBezTo>
                <a:cubicBezTo>
                  <a:pt x="3853490" y="6390153"/>
                  <a:pt x="3867440" y="6393270"/>
                  <a:pt x="3878736" y="6400800"/>
                </a:cubicBezTo>
                <a:cubicBezTo>
                  <a:pt x="3893890" y="6410903"/>
                  <a:pt x="3902218" y="6429333"/>
                  <a:pt x="3917372" y="6439436"/>
                </a:cubicBezTo>
                <a:cubicBezTo>
                  <a:pt x="3928668" y="6446966"/>
                  <a:pt x="3943867" y="6446244"/>
                  <a:pt x="3956009" y="6452315"/>
                </a:cubicBezTo>
                <a:cubicBezTo>
                  <a:pt x="3969854" y="6459237"/>
                  <a:pt x="3982755" y="6468164"/>
                  <a:pt x="3994646" y="6478073"/>
                </a:cubicBezTo>
                <a:cubicBezTo>
                  <a:pt x="4008638" y="6489733"/>
                  <a:pt x="4017468" y="6507674"/>
                  <a:pt x="4033282" y="6516710"/>
                </a:cubicBezTo>
                <a:cubicBezTo>
                  <a:pt x="4048650" y="6525492"/>
                  <a:pt x="4067626" y="6525295"/>
                  <a:pt x="4084798" y="6529588"/>
                </a:cubicBezTo>
                <a:cubicBezTo>
                  <a:pt x="4088263" y="6532475"/>
                  <a:pt x="4183034" y="6599054"/>
                  <a:pt x="4187829" y="6632619"/>
                </a:cubicBezTo>
                <a:cubicBezTo>
                  <a:pt x="4190332" y="6650142"/>
                  <a:pt x="4182866" y="6668303"/>
                  <a:pt x="4174950" y="6684135"/>
                </a:cubicBezTo>
                <a:cubicBezTo>
                  <a:pt x="4161060" y="6711914"/>
                  <a:pt x="4129630" y="6749788"/>
                  <a:pt x="4097677" y="6761408"/>
                </a:cubicBezTo>
                <a:cubicBezTo>
                  <a:pt x="4064408" y="6773506"/>
                  <a:pt x="3994646" y="6787166"/>
                  <a:pt x="3994646" y="6787166"/>
                </a:cubicBezTo>
                <a:cubicBezTo>
                  <a:pt x="3956009" y="6774287"/>
                  <a:pt x="3913659" y="6769482"/>
                  <a:pt x="3878736" y="6748529"/>
                </a:cubicBezTo>
                <a:cubicBezTo>
                  <a:pt x="3819885" y="6713219"/>
                  <a:pt x="3710336" y="6645253"/>
                  <a:pt x="3659795" y="6632619"/>
                </a:cubicBezTo>
                <a:lnTo>
                  <a:pt x="3608279" y="6619741"/>
                </a:lnTo>
                <a:cubicBezTo>
                  <a:pt x="3582521" y="6606862"/>
                  <a:pt x="3555700" y="6595920"/>
                  <a:pt x="3531006" y="6581104"/>
                </a:cubicBezTo>
                <a:cubicBezTo>
                  <a:pt x="3441617" y="6527470"/>
                  <a:pt x="3439060" y="6510421"/>
                  <a:pt x="3363581" y="6478073"/>
                </a:cubicBezTo>
                <a:cubicBezTo>
                  <a:pt x="3351103" y="6472725"/>
                  <a:pt x="3337823" y="6469487"/>
                  <a:pt x="3324944" y="6465194"/>
                </a:cubicBezTo>
                <a:cubicBezTo>
                  <a:pt x="3312065" y="6456608"/>
                  <a:pt x="3300535" y="6445533"/>
                  <a:pt x="3286308" y="6439436"/>
                </a:cubicBezTo>
                <a:cubicBezTo>
                  <a:pt x="3270039" y="6432463"/>
                  <a:pt x="3248614" y="6437614"/>
                  <a:pt x="3234792" y="6426557"/>
                </a:cubicBezTo>
                <a:cubicBezTo>
                  <a:pt x="3224191" y="6418077"/>
                  <a:pt x="3230393" y="6398522"/>
                  <a:pt x="3221913" y="6387921"/>
                </a:cubicBezTo>
                <a:cubicBezTo>
                  <a:pt x="3203755" y="6365224"/>
                  <a:pt x="3170093" y="6357768"/>
                  <a:pt x="3144640" y="6349284"/>
                </a:cubicBezTo>
                <a:cubicBezTo>
                  <a:pt x="3050195" y="6353577"/>
                  <a:pt x="2955607" y="6355427"/>
                  <a:pt x="2861305" y="6362163"/>
                </a:cubicBezTo>
                <a:cubicBezTo>
                  <a:pt x="2808364" y="6365945"/>
                  <a:pt x="2771140" y="6380563"/>
                  <a:pt x="2719637" y="6387921"/>
                </a:cubicBezTo>
                <a:cubicBezTo>
                  <a:pt x="2681153" y="6393419"/>
                  <a:pt x="2642364" y="6396507"/>
                  <a:pt x="2603727" y="6400800"/>
                </a:cubicBezTo>
                <a:cubicBezTo>
                  <a:pt x="2565090" y="6413679"/>
                  <a:pt x="2521703" y="6416845"/>
                  <a:pt x="2487817" y="6439436"/>
                </a:cubicBezTo>
                <a:cubicBezTo>
                  <a:pt x="2430967" y="6477337"/>
                  <a:pt x="2464359" y="6462158"/>
                  <a:pt x="2384786" y="6478073"/>
                </a:cubicBezTo>
                <a:cubicBezTo>
                  <a:pt x="2363321" y="6486659"/>
                  <a:pt x="2342038" y="6495714"/>
                  <a:pt x="2320392" y="6503831"/>
                </a:cubicBezTo>
                <a:cubicBezTo>
                  <a:pt x="2307681" y="6508598"/>
                  <a:pt x="2295331" y="6516710"/>
                  <a:pt x="2281755" y="6516710"/>
                </a:cubicBezTo>
                <a:cubicBezTo>
                  <a:pt x="2234338" y="6516710"/>
                  <a:pt x="2187310" y="6508124"/>
                  <a:pt x="2140088" y="6503831"/>
                </a:cubicBezTo>
                <a:cubicBezTo>
                  <a:pt x="2114330" y="6478073"/>
                  <a:pt x="2091957" y="6448413"/>
                  <a:pt x="2062815" y="6426557"/>
                </a:cubicBezTo>
                <a:cubicBezTo>
                  <a:pt x="2028471" y="6400799"/>
                  <a:pt x="1990140" y="6379639"/>
                  <a:pt x="1959784" y="6349284"/>
                </a:cubicBezTo>
                <a:cubicBezTo>
                  <a:pt x="1946905" y="6336405"/>
                  <a:pt x="1932807" y="6324640"/>
                  <a:pt x="1921147" y="6310648"/>
                </a:cubicBezTo>
                <a:cubicBezTo>
                  <a:pt x="1911238" y="6298757"/>
                  <a:pt x="1879923" y="6272630"/>
                  <a:pt x="1895389" y="6272011"/>
                </a:cubicBezTo>
                <a:cubicBezTo>
                  <a:pt x="2011524" y="6267366"/>
                  <a:pt x="2127209" y="6289183"/>
                  <a:pt x="2243119" y="6297769"/>
                </a:cubicBezTo>
                <a:cubicBezTo>
                  <a:pt x="2273170" y="6310648"/>
                  <a:pt x="2302915" y="6324263"/>
                  <a:pt x="2333271" y="6336405"/>
                </a:cubicBezTo>
                <a:cubicBezTo>
                  <a:pt x="2345876" y="6341447"/>
                  <a:pt x="2359606" y="6343543"/>
                  <a:pt x="2371908" y="6349284"/>
                </a:cubicBezTo>
                <a:cubicBezTo>
                  <a:pt x="2580269" y="6446519"/>
                  <a:pt x="2461991" y="6405069"/>
                  <a:pt x="2565091" y="6439436"/>
                </a:cubicBezTo>
                <a:cubicBezTo>
                  <a:pt x="2560798" y="6465194"/>
                  <a:pt x="2561910" y="6492464"/>
                  <a:pt x="2552212" y="6516710"/>
                </a:cubicBezTo>
                <a:cubicBezTo>
                  <a:pt x="2544240" y="6536639"/>
                  <a:pt x="2526051" y="6550758"/>
                  <a:pt x="2513575" y="6568225"/>
                </a:cubicBezTo>
                <a:cubicBezTo>
                  <a:pt x="2417638" y="6702536"/>
                  <a:pt x="2569452" y="6501173"/>
                  <a:pt x="2449181" y="6645498"/>
                </a:cubicBezTo>
                <a:cubicBezTo>
                  <a:pt x="2395519" y="6709893"/>
                  <a:pt x="2455620" y="6662670"/>
                  <a:pt x="2384786" y="6709893"/>
                </a:cubicBezTo>
                <a:cubicBezTo>
                  <a:pt x="2376200" y="6722772"/>
                  <a:pt x="2371115" y="6738860"/>
                  <a:pt x="2359029" y="6748529"/>
                </a:cubicBezTo>
                <a:cubicBezTo>
                  <a:pt x="2319234" y="6780365"/>
                  <a:pt x="2316265" y="6752905"/>
                  <a:pt x="2281755" y="6735650"/>
                </a:cubicBezTo>
                <a:cubicBezTo>
                  <a:pt x="2269613" y="6729579"/>
                  <a:pt x="2255445" y="6728461"/>
                  <a:pt x="2243119" y="6722772"/>
                </a:cubicBezTo>
                <a:cubicBezTo>
                  <a:pt x="2199540" y="6702659"/>
                  <a:pt x="2152728" y="6687175"/>
                  <a:pt x="2114330" y="6658377"/>
                </a:cubicBezTo>
                <a:cubicBezTo>
                  <a:pt x="2097158" y="6645498"/>
                  <a:pt x="2081451" y="6630390"/>
                  <a:pt x="2062815" y="6619741"/>
                </a:cubicBezTo>
                <a:cubicBezTo>
                  <a:pt x="2048444" y="6611529"/>
                  <a:pt x="1983815" y="6596771"/>
                  <a:pt x="1972662" y="6593983"/>
                </a:cubicBezTo>
                <a:cubicBezTo>
                  <a:pt x="1946792" y="6576736"/>
                  <a:pt x="1912221" y="6551380"/>
                  <a:pt x="1882510" y="6542467"/>
                </a:cubicBezTo>
                <a:cubicBezTo>
                  <a:pt x="1857498" y="6534963"/>
                  <a:pt x="1830570" y="6535921"/>
                  <a:pt x="1805237" y="6529588"/>
                </a:cubicBezTo>
                <a:cubicBezTo>
                  <a:pt x="1778897" y="6523003"/>
                  <a:pt x="1754588" y="6509156"/>
                  <a:pt x="1727964" y="6503831"/>
                </a:cubicBezTo>
                <a:lnTo>
                  <a:pt x="1663570" y="6490952"/>
                </a:lnTo>
                <a:cubicBezTo>
                  <a:pt x="1566568" y="6426284"/>
                  <a:pt x="1689851" y="6502216"/>
                  <a:pt x="1573417" y="6452315"/>
                </a:cubicBezTo>
                <a:cubicBezTo>
                  <a:pt x="1559190" y="6446218"/>
                  <a:pt x="1548625" y="6433479"/>
                  <a:pt x="1534781" y="6426557"/>
                </a:cubicBezTo>
                <a:cubicBezTo>
                  <a:pt x="1522639" y="6420486"/>
                  <a:pt x="1509023" y="6417972"/>
                  <a:pt x="1496144" y="6413679"/>
                </a:cubicBezTo>
                <a:cubicBezTo>
                  <a:pt x="1483265" y="6405093"/>
                  <a:pt x="1472867" y="6389841"/>
                  <a:pt x="1457508" y="6387921"/>
                </a:cubicBezTo>
                <a:cubicBezTo>
                  <a:pt x="1434901" y="6385095"/>
                  <a:pt x="1379709" y="6405268"/>
                  <a:pt x="1354477" y="6413679"/>
                </a:cubicBezTo>
                <a:cubicBezTo>
                  <a:pt x="1325992" y="6442163"/>
                  <a:pt x="1308013" y="6455090"/>
                  <a:pt x="1290082" y="6490952"/>
                </a:cubicBezTo>
                <a:cubicBezTo>
                  <a:pt x="1284011" y="6503094"/>
                  <a:pt x="1281496" y="6516709"/>
                  <a:pt x="1277203" y="6529588"/>
                </a:cubicBezTo>
                <a:cubicBezTo>
                  <a:pt x="1281496" y="6572518"/>
                  <a:pt x="1276439" y="6617447"/>
                  <a:pt x="1290082" y="6658377"/>
                </a:cubicBezTo>
                <a:cubicBezTo>
                  <a:pt x="1294977" y="6673061"/>
                  <a:pt x="1314492" y="6678038"/>
                  <a:pt x="1328719" y="6684135"/>
                </a:cubicBezTo>
                <a:cubicBezTo>
                  <a:pt x="1344988" y="6691108"/>
                  <a:pt x="1363215" y="6692151"/>
                  <a:pt x="1380234" y="6697014"/>
                </a:cubicBezTo>
                <a:cubicBezTo>
                  <a:pt x="1487506" y="6727663"/>
                  <a:pt x="1314129" y="6690808"/>
                  <a:pt x="1521902" y="6722772"/>
                </a:cubicBezTo>
                <a:cubicBezTo>
                  <a:pt x="1543537" y="6726100"/>
                  <a:pt x="1564928" y="6730902"/>
                  <a:pt x="1586296" y="6735650"/>
                </a:cubicBezTo>
                <a:cubicBezTo>
                  <a:pt x="1653267" y="6750532"/>
                  <a:pt x="1735222" y="6777190"/>
                  <a:pt x="1792358" y="6800045"/>
                </a:cubicBezTo>
                <a:cubicBezTo>
                  <a:pt x="1813823" y="6808631"/>
                  <a:pt x="1834449" y="6819720"/>
                  <a:pt x="1856753" y="6825803"/>
                </a:cubicBezTo>
                <a:cubicBezTo>
                  <a:pt x="1896490" y="6836640"/>
                  <a:pt x="2021038" y="6848349"/>
                  <a:pt x="2049936" y="6851560"/>
                </a:cubicBezTo>
                <a:cubicBezTo>
                  <a:pt x="2084280" y="6847267"/>
                  <a:pt x="2120440" y="6850509"/>
                  <a:pt x="2152967" y="6838681"/>
                </a:cubicBezTo>
                <a:cubicBezTo>
                  <a:pt x="2170084" y="6832457"/>
                  <a:pt x="2204482" y="6812923"/>
                  <a:pt x="2191603" y="6800045"/>
                </a:cubicBezTo>
                <a:cubicBezTo>
                  <a:pt x="2178027" y="6786470"/>
                  <a:pt x="2120889" y="6825803"/>
                  <a:pt x="2140088" y="6825803"/>
                </a:cubicBezTo>
                <a:cubicBezTo>
                  <a:pt x="2167239" y="6825803"/>
                  <a:pt x="2191021" y="6806630"/>
                  <a:pt x="2217361" y="6800045"/>
                </a:cubicBezTo>
                <a:cubicBezTo>
                  <a:pt x="2298326" y="6779804"/>
                  <a:pt x="2251354" y="6789669"/>
                  <a:pt x="2359029" y="6774287"/>
                </a:cubicBezTo>
                <a:cubicBezTo>
                  <a:pt x="2371908" y="6769994"/>
                  <a:pt x="2385187" y="6766756"/>
                  <a:pt x="2397665" y="6761408"/>
                </a:cubicBezTo>
                <a:cubicBezTo>
                  <a:pt x="2415312" y="6753845"/>
                  <a:pt x="2431204" y="6742391"/>
                  <a:pt x="2449181" y="6735650"/>
                </a:cubicBezTo>
                <a:cubicBezTo>
                  <a:pt x="2465754" y="6729435"/>
                  <a:pt x="2483742" y="6727858"/>
                  <a:pt x="2500696" y="6722772"/>
                </a:cubicBezTo>
                <a:cubicBezTo>
                  <a:pt x="2526702" y="6714970"/>
                  <a:pt x="2552761" y="6707098"/>
                  <a:pt x="2577970" y="6697014"/>
                </a:cubicBezTo>
                <a:cubicBezTo>
                  <a:pt x="2599435" y="6688428"/>
                  <a:pt x="2620221" y="6677899"/>
                  <a:pt x="2642364" y="6671256"/>
                </a:cubicBezTo>
                <a:cubicBezTo>
                  <a:pt x="2663331" y="6664966"/>
                  <a:pt x="2685522" y="6663686"/>
                  <a:pt x="2706758" y="6658377"/>
                </a:cubicBezTo>
                <a:cubicBezTo>
                  <a:pt x="2745829" y="6648609"/>
                  <a:pt x="2753553" y="6637436"/>
                  <a:pt x="2796910" y="6632619"/>
                </a:cubicBezTo>
                <a:cubicBezTo>
                  <a:pt x="2856796" y="6625965"/>
                  <a:pt x="2917113" y="6624034"/>
                  <a:pt x="2977215" y="6619741"/>
                </a:cubicBezTo>
                <a:cubicBezTo>
                  <a:pt x="2990094" y="6615448"/>
                  <a:pt x="3005422" y="6615553"/>
                  <a:pt x="3015851" y="6606862"/>
                </a:cubicBezTo>
                <a:cubicBezTo>
                  <a:pt x="3051837" y="6576873"/>
                  <a:pt x="3054528" y="6555226"/>
                  <a:pt x="3067367" y="6516710"/>
                </a:cubicBezTo>
                <a:cubicBezTo>
                  <a:pt x="3049015" y="6461654"/>
                  <a:pt x="3039150" y="6412859"/>
                  <a:pt x="2964336" y="6387921"/>
                </a:cubicBezTo>
                <a:cubicBezTo>
                  <a:pt x="2951457" y="6383628"/>
                  <a:pt x="2937841" y="6381113"/>
                  <a:pt x="2925699" y="6375042"/>
                </a:cubicBezTo>
                <a:cubicBezTo>
                  <a:pt x="2841125" y="6332755"/>
                  <a:pt x="2942698" y="6356755"/>
                  <a:pt x="2809789" y="6323527"/>
                </a:cubicBezTo>
                <a:lnTo>
                  <a:pt x="2706758" y="6297769"/>
                </a:lnTo>
                <a:cubicBezTo>
                  <a:pt x="2250756" y="6330341"/>
                  <a:pt x="2695644" y="6283592"/>
                  <a:pt x="2449181" y="6336405"/>
                </a:cubicBezTo>
                <a:cubicBezTo>
                  <a:pt x="2388121" y="6349489"/>
                  <a:pt x="2203517" y="6359472"/>
                  <a:pt x="2165846" y="6362163"/>
                </a:cubicBezTo>
                <a:cubicBezTo>
                  <a:pt x="2148674" y="6366456"/>
                  <a:pt x="2131349" y="6370179"/>
                  <a:pt x="2114330" y="6375042"/>
                </a:cubicBezTo>
                <a:cubicBezTo>
                  <a:pt x="1984986" y="6411997"/>
                  <a:pt x="2185235" y="6360535"/>
                  <a:pt x="2024178" y="6400800"/>
                </a:cubicBezTo>
                <a:cubicBezTo>
                  <a:pt x="1992153" y="6422149"/>
                  <a:pt x="1971370" y="6438311"/>
                  <a:pt x="1934026" y="6452315"/>
                </a:cubicBezTo>
                <a:cubicBezTo>
                  <a:pt x="1917453" y="6458530"/>
                  <a:pt x="1899682" y="6460901"/>
                  <a:pt x="1882510" y="6465194"/>
                </a:cubicBezTo>
                <a:cubicBezTo>
                  <a:pt x="1757951" y="6558615"/>
                  <a:pt x="1890687" y="6467546"/>
                  <a:pt x="1792358" y="6516710"/>
                </a:cubicBezTo>
                <a:cubicBezTo>
                  <a:pt x="1778514" y="6523632"/>
                  <a:pt x="1768215" y="6537032"/>
                  <a:pt x="1753722" y="6542467"/>
                </a:cubicBezTo>
                <a:cubicBezTo>
                  <a:pt x="1733226" y="6550153"/>
                  <a:pt x="1710696" y="6550597"/>
                  <a:pt x="1689327" y="6555346"/>
                </a:cubicBezTo>
                <a:cubicBezTo>
                  <a:pt x="1672048" y="6559186"/>
                  <a:pt x="1654984" y="6563932"/>
                  <a:pt x="1637812" y="6568225"/>
                </a:cubicBezTo>
                <a:cubicBezTo>
                  <a:pt x="1456187" y="6550062"/>
                  <a:pt x="1550878" y="6565810"/>
                  <a:pt x="1354477" y="6516710"/>
                </a:cubicBezTo>
                <a:cubicBezTo>
                  <a:pt x="1314262" y="6506656"/>
                  <a:pt x="1246492" y="6490322"/>
                  <a:pt x="1212809" y="6478073"/>
                </a:cubicBezTo>
                <a:cubicBezTo>
                  <a:pt x="1130005" y="6447962"/>
                  <a:pt x="1191330" y="6460893"/>
                  <a:pt x="1122657" y="6426557"/>
                </a:cubicBezTo>
                <a:cubicBezTo>
                  <a:pt x="1110515" y="6420486"/>
                  <a:pt x="1096498" y="6419027"/>
                  <a:pt x="1084020" y="6413679"/>
                </a:cubicBezTo>
                <a:cubicBezTo>
                  <a:pt x="1040915" y="6395206"/>
                  <a:pt x="1008810" y="6373704"/>
                  <a:pt x="968110" y="6349284"/>
                </a:cubicBezTo>
                <a:cubicBezTo>
                  <a:pt x="941965" y="6310066"/>
                  <a:pt x="938761" y="6295973"/>
                  <a:pt x="890837" y="6272011"/>
                </a:cubicBezTo>
                <a:cubicBezTo>
                  <a:pt x="875006" y="6264095"/>
                  <a:pt x="856494" y="6263425"/>
                  <a:pt x="839322" y="6259132"/>
                </a:cubicBezTo>
                <a:cubicBezTo>
                  <a:pt x="805157" y="6224968"/>
                  <a:pt x="791170" y="6200836"/>
                  <a:pt x="736291" y="6194738"/>
                </a:cubicBezTo>
                <a:cubicBezTo>
                  <a:pt x="718699" y="6192783"/>
                  <a:pt x="701794" y="6202754"/>
                  <a:pt x="684775" y="6207617"/>
                </a:cubicBezTo>
                <a:cubicBezTo>
                  <a:pt x="609245" y="6229197"/>
                  <a:pt x="682758" y="6208626"/>
                  <a:pt x="607502" y="6246253"/>
                </a:cubicBezTo>
                <a:cubicBezTo>
                  <a:pt x="519874" y="6290066"/>
                  <a:pt x="624533" y="6217900"/>
                  <a:pt x="517350" y="6284890"/>
                </a:cubicBezTo>
                <a:cubicBezTo>
                  <a:pt x="428245" y="6340581"/>
                  <a:pt x="503102" y="6311105"/>
                  <a:pt x="427198" y="6336405"/>
                </a:cubicBezTo>
                <a:cubicBezTo>
                  <a:pt x="422905" y="6349284"/>
                  <a:pt x="419667" y="6362564"/>
                  <a:pt x="414319" y="6375042"/>
                </a:cubicBezTo>
                <a:cubicBezTo>
                  <a:pt x="403204" y="6400976"/>
                  <a:pt x="381823" y="6442369"/>
                  <a:pt x="362803" y="6465194"/>
                </a:cubicBezTo>
                <a:cubicBezTo>
                  <a:pt x="351143" y="6479186"/>
                  <a:pt x="334753" y="6489010"/>
                  <a:pt x="324167" y="6503831"/>
                </a:cubicBezTo>
                <a:cubicBezTo>
                  <a:pt x="304273" y="6531683"/>
                  <a:pt x="296041" y="6562451"/>
                  <a:pt x="285530" y="6593983"/>
                </a:cubicBezTo>
                <a:cubicBezTo>
                  <a:pt x="298409" y="6602569"/>
                  <a:pt x="310322" y="6612819"/>
                  <a:pt x="324167" y="6619741"/>
                </a:cubicBezTo>
                <a:cubicBezTo>
                  <a:pt x="355298" y="6635306"/>
                  <a:pt x="411504" y="6641102"/>
                  <a:pt x="440077" y="6645498"/>
                </a:cubicBezTo>
                <a:cubicBezTo>
                  <a:pt x="470080" y="6650114"/>
                  <a:pt x="500178" y="6654084"/>
                  <a:pt x="530229" y="6658377"/>
                </a:cubicBezTo>
                <a:cubicBezTo>
                  <a:pt x="590330" y="6654084"/>
                  <a:pt x="650691" y="6652538"/>
                  <a:pt x="710533" y="6645498"/>
                </a:cubicBezTo>
                <a:cubicBezTo>
                  <a:pt x="736323" y="6642464"/>
                  <a:pt x="769264" y="6623344"/>
                  <a:pt x="787806" y="6606862"/>
                </a:cubicBezTo>
                <a:cubicBezTo>
                  <a:pt x="869569" y="6534184"/>
                  <a:pt x="853577" y="6552592"/>
                  <a:pt x="890837" y="6478073"/>
                </a:cubicBezTo>
                <a:cubicBezTo>
                  <a:pt x="886544" y="6448022"/>
                  <a:pt x="885945" y="6417207"/>
                  <a:pt x="877958" y="6387921"/>
                </a:cubicBezTo>
                <a:cubicBezTo>
                  <a:pt x="872906" y="6369399"/>
                  <a:pt x="864491" y="6351154"/>
                  <a:pt x="852200" y="6336405"/>
                </a:cubicBezTo>
                <a:cubicBezTo>
                  <a:pt x="839198" y="6320803"/>
                  <a:pt x="775797" y="6291765"/>
                  <a:pt x="762048" y="6284890"/>
                </a:cubicBezTo>
                <a:cubicBezTo>
                  <a:pt x="667603" y="6289183"/>
                  <a:pt x="572582" y="6286505"/>
                  <a:pt x="478713" y="6297769"/>
                </a:cubicBezTo>
                <a:cubicBezTo>
                  <a:pt x="463345" y="6299613"/>
                  <a:pt x="453921" y="6316605"/>
                  <a:pt x="440077" y="6323527"/>
                </a:cubicBezTo>
                <a:cubicBezTo>
                  <a:pt x="295591" y="6395769"/>
                  <a:pt x="537517" y="6254966"/>
                  <a:pt x="349924" y="6362163"/>
                </a:cubicBezTo>
                <a:cubicBezTo>
                  <a:pt x="336485" y="6369842"/>
                  <a:pt x="325132" y="6380999"/>
                  <a:pt x="311288" y="6387921"/>
                </a:cubicBezTo>
                <a:cubicBezTo>
                  <a:pt x="299146" y="6393992"/>
                  <a:pt x="284793" y="6394729"/>
                  <a:pt x="272651" y="6400800"/>
                </a:cubicBezTo>
                <a:cubicBezTo>
                  <a:pt x="172786" y="6450732"/>
                  <a:pt x="292494" y="6407064"/>
                  <a:pt x="195378" y="6439436"/>
                </a:cubicBezTo>
                <a:cubicBezTo>
                  <a:pt x="182499" y="6426557"/>
                  <a:pt x="171562" y="6411386"/>
                  <a:pt x="156741" y="6400800"/>
                </a:cubicBezTo>
                <a:cubicBezTo>
                  <a:pt x="141118" y="6389641"/>
                  <a:pt x="118801" y="6388617"/>
                  <a:pt x="105226" y="6375042"/>
                </a:cubicBezTo>
                <a:cubicBezTo>
                  <a:pt x="87526" y="6357342"/>
                  <a:pt x="79468" y="6332113"/>
                  <a:pt x="66589" y="6310648"/>
                </a:cubicBezTo>
                <a:cubicBezTo>
                  <a:pt x="70882" y="6224789"/>
                  <a:pt x="72021" y="6138713"/>
                  <a:pt x="79468" y="6053070"/>
                </a:cubicBezTo>
                <a:cubicBezTo>
                  <a:pt x="83763" y="6003683"/>
                  <a:pt x="96421" y="6017479"/>
                  <a:pt x="130984" y="5988676"/>
                </a:cubicBezTo>
                <a:cubicBezTo>
                  <a:pt x="144976" y="5977016"/>
                  <a:pt x="158438" y="5964416"/>
                  <a:pt x="169620" y="5950039"/>
                </a:cubicBezTo>
                <a:cubicBezTo>
                  <a:pt x="221286" y="5883611"/>
                  <a:pt x="214583" y="5892425"/>
                  <a:pt x="234015" y="5834129"/>
                </a:cubicBezTo>
                <a:cubicBezTo>
                  <a:pt x="229117" y="5809638"/>
                  <a:pt x="221457" y="5757499"/>
                  <a:pt x="208257" y="5731098"/>
                </a:cubicBezTo>
                <a:cubicBezTo>
                  <a:pt x="201335" y="5717254"/>
                  <a:pt x="191085" y="5705341"/>
                  <a:pt x="182499" y="5692462"/>
                </a:cubicBezTo>
                <a:cubicBezTo>
                  <a:pt x="150126" y="5595343"/>
                  <a:pt x="193796" y="5715057"/>
                  <a:pt x="143862" y="5615188"/>
                </a:cubicBezTo>
                <a:cubicBezTo>
                  <a:pt x="137791" y="5603046"/>
                  <a:pt x="136331" y="5589030"/>
                  <a:pt x="130984" y="5576552"/>
                </a:cubicBezTo>
                <a:cubicBezTo>
                  <a:pt x="123421" y="5558905"/>
                  <a:pt x="113812" y="5542208"/>
                  <a:pt x="105226" y="5525036"/>
                </a:cubicBezTo>
                <a:cubicBezTo>
                  <a:pt x="117978" y="5486782"/>
                  <a:pt x="126128" y="5439740"/>
                  <a:pt x="156741" y="5409127"/>
                </a:cubicBezTo>
                <a:cubicBezTo>
                  <a:pt x="167686" y="5398182"/>
                  <a:pt x="182499" y="5391955"/>
                  <a:pt x="195378" y="5383369"/>
                </a:cubicBezTo>
                <a:cubicBezTo>
                  <a:pt x="203964" y="5370490"/>
                  <a:pt x="219949" y="5360165"/>
                  <a:pt x="221136" y="5344732"/>
                </a:cubicBezTo>
                <a:cubicBezTo>
                  <a:pt x="229589" y="5234848"/>
                  <a:pt x="223984" y="5239533"/>
                  <a:pt x="182499" y="5177307"/>
                </a:cubicBezTo>
                <a:cubicBezTo>
                  <a:pt x="178206" y="5160135"/>
                  <a:pt x="169620" y="5143491"/>
                  <a:pt x="169620" y="5125791"/>
                </a:cubicBezTo>
                <a:cubicBezTo>
                  <a:pt x="169620" y="5099678"/>
                  <a:pt x="172801" y="5024273"/>
                  <a:pt x="182499" y="5048518"/>
                </a:cubicBezTo>
                <a:cubicBezTo>
                  <a:pt x="208454" y="5113404"/>
                  <a:pt x="203253" y="5187022"/>
                  <a:pt x="221136" y="5254580"/>
                </a:cubicBezTo>
                <a:cubicBezTo>
                  <a:pt x="254236" y="5379626"/>
                  <a:pt x="282770" y="5447302"/>
                  <a:pt x="324167" y="5550794"/>
                </a:cubicBezTo>
                <a:cubicBezTo>
                  <a:pt x="313147" y="5605894"/>
                  <a:pt x="318471" y="5627429"/>
                  <a:pt x="272651" y="5666704"/>
                </a:cubicBezTo>
                <a:cubicBezTo>
                  <a:pt x="258074" y="5679198"/>
                  <a:pt x="237805" y="5682937"/>
                  <a:pt x="221136" y="5692462"/>
                </a:cubicBezTo>
                <a:cubicBezTo>
                  <a:pt x="204068" y="5702215"/>
                  <a:pt x="140204" y="5747636"/>
                  <a:pt x="130984" y="5756856"/>
                </a:cubicBezTo>
                <a:cubicBezTo>
                  <a:pt x="106018" y="5781822"/>
                  <a:pt x="102822" y="5802705"/>
                  <a:pt x="92347" y="5834129"/>
                </a:cubicBezTo>
                <a:cubicBezTo>
                  <a:pt x="88054" y="5859887"/>
                  <a:pt x="79468" y="5885290"/>
                  <a:pt x="79468" y="5911403"/>
                </a:cubicBezTo>
                <a:cubicBezTo>
                  <a:pt x="79468" y="6105452"/>
                  <a:pt x="76747" y="6080821"/>
                  <a:pt x="105226" y="6194738"/>
                </a:cubicBezTo>
                <a:cubicBezTo>
                  <a:pt x="100933" y="6233375"/>
                  <a:pt x="105632" y="6274114"/>
                  <a:pt x="92347" y="6310648"/>
                </a:cubicBezTo>
                <a:cubicBezTo>
                  <a:pt x="87057" y="6325195"/>
                  <a:pt x="68888" y="6339441"/>
                  <a:pt x="53710" y="6336405"/>
                </a:cubicBezTo>
                <a:cubicBezTo>
                  <a:pt x="38532" y="6333369"/>
                  <a:pt x="36539" y="6310648"/>
                  <a:pt x="27953" y="6297769"/>
                </a:cubicBezTo>
                <a:cubicBezTo>
                  <a:pt x="23660" y="6027313"/>
                  <a:pt x="23145" y="5756770"/>
                  <a:pt x="15074" y="5486400"/>
                </a:cubicBezTo>
                <a:cubicBezTo>
                  <a:pt x="14546" y="5468707"/>
                  <a:pt x="0" y="5452448"/>
                  <a:pt x="2195" y="5434884"/>
                </a:cubicBezTo>
                <a:cubicBezTo>
                  <a:pt x="6274" y="5402255"/>
                  <a:pt x="51405" y="5356147"/>
                  <a:pt x="66589" y="5331853"/>
                </a:cubicBezTo>
                <a:cubicBezTo>
                  <a:pt x="76764" y="5315573"/>
                  <a:pt x="82172" y="5296618"/>
                  <a:pt x="92347" y="5280338"/>
                </a:cubicBezTo>
                <a:cubicBezTo>
                  <a:pt x="130335" y="5219557"/>
                  <a:pt x="132268" y="5242570"/>
                  <a:pt x="156741" y="5177307"/>
                </a:cubicBezTo>
                <a:cubicBezTo>
                  <a:pt x="209342" y="5037037"/>
                  <a:pt x="123671" y="5217687"/>
                  <a:pt x="195378" y="5074276"/>
                </a:cubicBezTo>
                <a:cubicBezTo>
                  <a:pt x="191697" y="4893915"/>
                  <a:pt x="231860" y="4565539"/>
                  <a:pt x="156741" y="4340180"/>
                </a:cubicBezTo>
                <a:cubicBezTo>
                  <a:pt x="113210" y="4209586"/>
                  <a:pt x="140696" y="4258156"/>
                  <a:pt x="92347" y="4185634"/>
                </a:cubicBezTo>
                <a:lnTo>
                  <a:pt x="66589" y="4108360"/>
                </a:lnTo>
                <a:lnTo>
                  <a:pt x="40831" y="4031087"/>
                </a:lnTo>
                <a:cubicBezTo>
                  <a:pt x="47628" y="3969913"/>
                  <a:pt x="47758" y="3894981"/>
                  <a:pt x="79468" y="3837904"/>
                </a:cubicBezTo>
                <a:cubicBezTo>
                  <a:pt x="88313" y="3821982"/>
                  <a:pt x="105226" y="3812146"/>
                  <a:pt x="118105" y="3799267"/>
                </a:cubicBezTo>
                <a:cubicBezTo>
                  <a:pt x="126691" y="3764923"/>
                  <a:pt x="130714" y="3729105"/>
                  <a:pt x="143862" y="3696236"/>
                </a:cubicBezTo>
                <a:cubicBezTo>
                  <a:pt x="157473" y="3662210"/>
                  <a:pt x="172403" y="3628539"/>
                  <a:pt x="182499" y="3593205"/>
                </a:cubicBezTo>
                <a:cubicBezTo>
                  <a:pt x="187362" y="3576186"/>
                  <a:pt x="191085" y="3558862"/>
                  <a:pt x="195378" y="3541690"/>
                </a:cubicBezTo>
                <a:cubicBezTo>
                  <a:pt x="191085" y="3485882"/>
                  <a:pt x="189442" y="3429806"/>
                  <a:pt x="182499" y="3374265"/>
                </a:cubicBezTo>
                <a:cubicBezTo>
                  <a:pt x="180815" y="3360794"/>
                  <a:pt x="173350" y="3348681"/>
                  <a:pt x="169620" y="3335628"/>
                </a:cubicBezTo>
                <a:cubicBezTo>
                  <a:pt x="160282" y="3302945"/>
                  <a:pt x="157098" y="3276359"/>
                  <a:pt x="143862" y="3245476"/>
                </a:cubicBezTo>
                <a:cubicBezTo>
                  <a:pt x="96120" y="3134075"/>
                  <a:pt x="135429" y="3245932"/>
                  <a:pt x="105226" y="3155324"/>
                </a:cubicBezTo>
                <a:cubicBezTo>
                  <a:pt x="115607" y="3061900"/>
                  <a:pt x="110704" y="3058879"/>
                  <a:pt x="130984" y="2987898"/>
                </a:cubicBezTo>
                <a:cubicBezTo>
                  <a:pt x="134713" y="2974845"/>
                  <a:pt x="135382" y="2959862"/>
                  <a:pt x="143862" y="2949262"/>
                </a:cubicBezTo>
                <a:cubicBezTo>
                  <a:pt x="153531" y="2937175"/>
                  <a:pt x="169620" y="2932090"/>
                  <a:pt x="182499" y="2923504"/>
                </a:cubicBezTo>
                <a:cubicBezTo>
                  <a:pt x="191085" y="2936383"/>
                  <a:pt x="202508" y="2947769"/>
                  <a:pt x="208257" y="2962141"/>
                </a:cubicBezTo>
                <a:cubicBezTo>
                  <a:pt x="237112" y="3034278"/>
                  <a:pt x="237239" y="3078086"/>
                  <a:pt x="246893" y="3155324"/>
                </a:cubicBezTo>
                <a:cubicBezTo>
                  <a:pt x="242600" y="3284113"/>
                  <a:pt x="240788" y="3413008"/>
                  <a:pt x="234015" y="3541690"/>
                </a:cubicBezTo>
                <a:cubicBezTo>
                  <a:pt x="232196" y="3576253"/>
                  <a:pt x="225180" y="3610347"/>
                  <a:pt x="221136" y="3644721"/>
                </a:cubicBezTo>
                <a:cubicBezTo>
                  <a:pt x="216594" y="3683329"/>
                  <a:pt x="211129" y="3721863"/>
                  <a:pt x="208257" y="3760631"/>
                </a:cubicBezTo>
                <a:cubicBezTo>
                  <a:pt x="202540" y="3837812"/>
                  <a:pt x="200060" y="3915200"/>
                  <a:pt x="195378" y="3992450"/>
                </a:cubicBezTo>
                <a:cubicBezTo>
                  <a:pt x="190540" y="4072270"/>
                  <a:pt x="191935" y="4168209"/>
                  <a:pt x="169620" y="4250028"/>
                </a:cubicBezTo>
                <a:cubicBezTo>
                  <a:pt x="162476" y="4276222"/>
                  <a:pt x="152448" y="4301543"/>
                  <a:pt x="143862" y="4327301"/>
                </a:cubicBezTo>
                <a:cubicBezTo>
                  <a:pt x="139569" y="4340180"/>
                  <a:pt x="138514" y="4354643"/>
                  <a:pt x="130984" y="4365938"/>
                </a:cubicBezTo>
                <a:lnTo>
                  <a:pt x="79468" y="4443211"/>
                </a:lnTo>
                <a:cubicBezTo>
                  <a:pt x="66589" y="4430332"/>
                  <a:pt x="48976" y="4420865"/>
                  <a:pt x="40831" y="4404574"/>
                </a:cubicBezTo>
                <a:cubicBezTo>
                  <a:pt x="31042" y="4384995"/>
                  <a:pt x="31869" y="4361717"/>
                  <a:pt x="27953" y="4340180"/>
                </a:cubicBezTo>
                <a:cubicBezTo>
                  <a:pt x="10199" y="4242533"/>
                  <a:pt x="14007" y="4252241"/>
                  <a:pt x="2195" y="4134118"/>
                </a:cubicBezTo>
                <a:cubicBezTo>
                  <a:pt x="9118" y="4082194"/>
                  <a:pt x="22534" y="3949729"/>
                  <a:pt x="40831" y="3876541"/>
                </a:cubicBezTo>
                <a:cubicBezTo>
                  <a:pt x="44123" y="3863371"/>
                  <a:pt x="49417" y="3850783"/>
                  <a:pt x="53710" y="3837904"/>
                </a:cubicBezTo>
                <a:cubicBezTo>
                  <a:pt x="58003" y="3807853"/>
                  <a:pt x="62577" y="3777841"/>
                  <a:pt x="66589" y="3747752"/>
                </a:cubicBezTo>
                <a:cubicBezTo>
                  <a:pt x="71163" y="3713445"/>
                  <a:pt x="74573" y="3678984"/>
                  <a:pt x="79468" y="3644721"/>
                </a:cubicBezTo>
                <a:cubicBezTo>
                  <a:pt x="87707" y="3587052"/>
                  <a:pt x="94133" y="3558520"/>
                  <a:pt x="105226" y="3503053"/>
                </a:cubicBezTo>
                <a:cubicBezTo>
                  <a:pt x="109519" y="3318456"/>
                  <a:pt x="111395" y="3133787"/>
                  <a:pt x="118105" y="2949262"/>
                </a:cubicBezTo>
                <a:cubicBezTo>
                  <a:pt x="119984" y="2897602"/>
                  <a:pt x="125275" y="2846093"/>
                  <a:pt x="130984" y="2794715"/>
                </a:cubicBezTo>
                <a:cubicBezTo>
                  <a:pt x="136221" y="2747584"/>
                  <a:pt x="148190" y="2683029"/>
                  <a:pt x="169620" y="2640169"/>
                </a:cubicBezTo>
                <a:cubicBezTo>
                  <a:pt x="202300" y="2574809"/>
                  <a:pt x="184728" y="2604627"/>
                  <a:pt x="221136" y="2550017"/>
                </a:cubicBezTo>
                <a:cubicBezTo>
                  <a:pt x="244748" y="2479182"/>
                  <a:pt x="219828" y="2542645"/>
                  <a:pt x="259772" y="2472743"/>
                </a:cubicBezTo>
                <a:cubicBezTo>
                  <a:pt x="285237" y="2428179"/>
                  <a:pt x="283959" y="2425940"/>
                  <a:pt x="298409" y="2382591"/>
                </a:cubicBezTo>
                <a:cubicBezTo>
                  <a:pt x="294116" y="2352540"/>
                  <a:pt x="294253" y="2321515"/>
                  <a:pt x="285530" y="2292439"/>
                </a:cubicBezTo>
                <a:cubicBezTo>
                  <a:pt x="281082" y="2277613"/>
                  <a:pt x="267451" y="2267242"/>
                  <a:pt x="259772" y="2253803"/>
                </a:cubicBezTo>
                <a:cubicBezTo>
                  <a:pt x="250247" y="2237134"/>
                  <a:pt x="243893" y="2218750"/>
                  <a:pt x="234015" y="2202287"/>
                </a:cubicBezTo>
                <a:cubicBezTo>
                  <a:pt x="218088" y="2175742"/>
                  <a:pt x="182499" y="2125014"/>
                  <a:pt x="182499" y="2125014"/>
                </a:cubicBezTo>
                <a:cubicBezTo>
                  <a:pt x="150125" y="2027891"/>
                  <a:pt x="193797" y="2147613"/>
                  <a:pt x="143862" y="2047741"/>
                </a:cubicBezTo>
                <a:cubicBezTo>
                  <a:pt x="137791" y="2035599"/>
                  <a:pt x="135277" y="2021983"/>
                  <a:pt x="130984" y="2009104"/>
                </a:cubicBezTo>
                <a:cubicBezTo>
                  <a:pt x="148498" y="1798916"/>
                  <a:pt x="123448" y="1917134"/>
                  <a:pt x="169620" y="1790163"/>
                </a:cubicBezTo>
                <a:cubicBezTo>
                  <a:pt x="178899" y="1764647"/>
                  <a:pt x="195378" y="1712890"/>
                  <a:pt x="195378" y="1712890"/>
                </a:cubicBezTo>
                <a:cubicBezTo>
                  <a:pt x="212550" y="1717183"/>
                  <a:pt x="241296" y="1708977"/>
                  <a:pt x="246893" y="1725769"/>
                </a:cubicBezTo>
                <a:cubicBezTo>
                  <a:pt x="268270" y="1789899"/>
                  <a:pt x="237036" y="1824268"/>
                  <a:pt x="208257" y="1867436"/>
                </a:cubicBezTo>
                <a:cubicBezTo>
                  <a:pt x="195378" y="1863143"/>
                  <a:pt x="180221" y="1863038"/>
                  <a:pt x="169620" y="1854557"/>
                </a:cubicBezTo>
                <a:cubicBezTo>
                  <a:pt x="135627" y="1827363"/>
                  <a:pt x="135861" y="1775230"/>
                  <a:pt x="130984" y="1738648"/>
                </a:cubicBezTo>
                <a:cubicBezTo>
                  <a:pt x="125846" y="1700115"/>
                  <a:pt x="123603" y="1661222"/>
                  <a:pt x="118105" y="1622738"/>
                </a:cubicBezTo>
                <a:cubicBezTo>
                  <a:pt x="110334" y="1568342"/>
                  <a:pt x="107330" y="1564653"/>
                  <a:pt x="92347" y="1519707"/>
                </a:cubicBezTo>
                <a:cubicBezTo>
                  <a:pt x="96428" y="1482979"/>
                  <a:pt x="96529" y="1408313"/>
                  <a:pt x="118105" y="1365160"/>
                </a:cubicBezTo>
                <a:cubicBezTo>
                  <a:pt x="125027" y="1351316"/>
                  <a:pt x="136940" y="1340368"/>
                  <a:pt x="143862" y="1326524"/>
                </a:cubicBezTo>
                <a:cubicBezTo>
                  <a:pt x="149933" y="1314382"/>
                  <a:pt x="150670" y="1300029"/>
                  <a:pt x="156741" y="1287887"/>
                </a:cubicBezTo>
                <a:cubicBezTo>
                  <a:pt x="206675" y="1188020"/>
                  <a:pt x="163005" y="1307729"/>
                  <a:pt x="195378" y="1210614"/>
                </a:cubicBezTo>
                <a:cubicBezTo>
                  <a:pt x="214660" y="1094925"/>
                  <a:pt x="225513" y="1065074"/>
                  <a:pt x="195378" y="914400"/>
                </a:cubicBezTo>
                <a:cubicBezTo>
                  <a:pt x="191806" y="896540"/>
                  <a:pt x="168401" y="889755"/>
                  <a:pt x="156741" y="875763"/>
                </a:cubicBezTo>
                <a:cubicBezTo>
                  <a:pt x="146832" y="863872"/>
                  <a:pt x="141929" y="848072"/>
                  <a:pt x="130984" y="837127"/>
                </a:cubicBezTo>
                <a:cubicBezTo>
                  <a:pt x="106018" y="812161"/>
                  <a:pt x="85134" y="808965"/>
                  <a:pt x="53710" y="798490"/>
                </a:cubicBezTo>
                <a:cubicBezTo>
                  <a:pt x="49417" y="815662"/>
                  <a:pt x="45693" y="832986"/>
                  <a:pt x="40831" y="850005"/>
                </a:cubicBezTo>
                <a:cubicBezTo>
                  <a:pt x="32467" y="879280"/>
                  <a:pt x="6852" y="923911"/>
                  <a:pt x="40831" y="953036"/>
                </a:cubicBezTo>
                <a:cubicBezTo>
                  <a:pt x="60658" y="970030"/>
                  <a:pt x="92347" y="961622"/>
                  <a:pt x="118105" y="965915"/>
                </a:cubicBezTo>
                <a:cubicBezTo>
                  <a:pt x="165269" y="950193"/>
                  <a:pt x="167309" y="957658"/>
                  <a:pt x="195378" y="901521"/>
                </a:cubicBezTo>
                <a:cubicBezTo>
                  <a:pt x="207520" y="877236"/>
                  <a:pt x="221136" y="824248"/>
                  <a:pt x="221136" y="824248"/>
                </a:cubicBezTo>
                <a:cubicBezTo>
                  <a:pt x="213417" y="777935"/>
                  <a:pt x="212672" y="748691"/>
                  <a:pt x="195378" y="708338"/>
                </a:cubicBezTo>
                <a:cubicBezTo>
                  <a:pt x="162013" y="630486"/>
                  <a:pt x="180822" y="682867"/>
                  <a:pt x="143862" y="618186"/>
                </a:cubicBezTo>
                <a:cubicBezTo>
                  <a:pt x="78503" y="503807"/>
                  <a:pt x="155102" y="622164"/>
                  <a:pt x="92347" y="528034"/>
                </a:cubicBezTo>
                <a:cubicBezTo>
                  <a:pt x="61694" y="436076"/>
                  <a:pt x="81650" y="473351"/>
                  <a:pt x="40831" y="412124"/>
                </a:cubicBezTo>
                <a:cubicBezTo>
                  <a:pt x="104780" y="316201"/>
                  <a:pt x="22594" y="434008"/>
                  <a:pt x="105226" y="334850"/>
                </a:cubicBezTo>
                <a:cubicBezTo>
                  <a:pt x="115135" y="322959"/>
                  <a:pt x="121075" y="308105"/>
                  <a:pt x="130984" y="296214"/>
                </a:cubicBezTo>
                <a:cubicBezTo>
                  <a:pt x="161974" y="259026"/>
                  <a:pt x="170265" y="257147"/>
                  <a:pt x="208257" y="231819"/>
                </a:cubicBezTo>
                <a:cubicBezTo>
                  <a:pt x="203964" y="206061"/>
                  <a:pt x="189045" y="179879"/>
                  <a:pt x="195378" y="154546"/>
                </a:cubicBezTo>
                <a:cubicBezTo>
                  <a:pt x="199465" y="138200"/>
                  <a:pt x="259539" y="118824"/>
                  <a:pt x="272651" y="115910"/>
                </a:cubicBezTo>
                <a:cubicBezTo>
                  <a:pt x="298142" y="110245"/>
                  <a:pt x="324433" y="108696"/>
                  <a:pt x="349924" y="103031"/>
                </a:cubicBezTo>
                <a:cubicBezTo>
                  <a:pt x="363176" y="100086"/>
                  <a:pt x="375508" y="93882"/>
                  <a:pt x="388561" y="90152"/>
                </a:cubicBezTo>
                <a:cubicBezTo>
                  <a:pt x="501753" y="57812"/>
                  <a:pt x="386084" y="95271"/>
                  <a:pt x="478713" y="64394"/>
                </a:cubicBezTo>
                <a:cubicBezTo>
                  <a:pt x="521643" y="68687"/>
                  <a:pt x="564792" y="71171"/>
                  <a:pt x="607502" y="77273"/>
                </a:cubicBezTo>
                <a:cubicBezTo>
                  <a:pt x="655199" y="84087"/>
                  <a:pt x="688488" y="103960"/>
                  <a:pt x="736291" y="115910"/>
                </a:cubicBezTo>
                <a:lnTo>
                  <a:pt x="787806" y="128788"/>
                </a:lnTo>
                <a:cubicBezTo>
                  <a:pt x="800685" y="137374"/>
                  <a:pt x="811084" y="152626"/>
                  <a:pt x="826443" y="154546"/>
                </a:cubicBezTo>
                <a:cubicBezTo>
                  <a:pt x="849048" y="157372"/>
                  <a:pt x="904243" y="137198"/>
                  <a:pt x="929474" y="128788"/>
                </a:cubicBezTo>
                <a:lnTo>
                  <a:pt x="1251446" y="141667"/>
                </a:lnTo>
                <a:lnTo>
                  <a:pt x="1663570" y="154546"/>
                </a:lnTo>
                <a:cubicBezTo>
                  <a:pt x="1706665" y="156598"/>
                  <a:pt x="1749452" y="162908"/>
                  <a:pt x="1792358" y="167425"/>
                </a:cubicBezTo>
                <a:cubicBezTo>
                  <a:pt x="1920711" y="180936"/>
                  <a:pt x="1878997" y="175426"/>
                  <a:pt x="1985541" y="193183"/>
                </a:cubicBezTo>
                <a:cubicBezTo>
                  <a:pt x="1986332" y="193051"/>
                  <a:pt x="2084764" y="180775"/>
                  <a:pt x="2101451" y="167425"/>
                </a:cubicBezTo>
                <a:cubicBezTo>
                  <a:pt x="2113538" y="157755"/>
                  <a:pt x="2114083" y="136992"/>
                  <a:pt x="2127209" y="128788"/>
                </a:cubicBezTo>
                <a:cubicBezTo>
                  <a:pt x="2150233" y="114398"/>
                  <a:pt x="2178724" y="111617"/>
                  <a:pt x="2204482" y="103031"/>
                </a:cubicBezTo>
                <a:cubicBezTo>
                  <a:pt x="2271919" y="80552"/>
                  <a:pt x="2229675" y="92073"/>
                  <a:pt x="2333271" y="77273"/>
                </a:cubicBezTo>
                <a:cubicBezTo>
                  <a:pt x="2425910" y="46393"/>
                  <a:pt x="2310223" y="83858"/>
                  <a:pt x="2423423" y="51515"/>
                </a:cubicBezTo>
                <a:cubicBezTo>
                  <a:pt x="2436476" y="47785"/>
                  <a:pt x="2449181" y="42929"/>
                  <a:pt x="2462060" y="38636"/>
                </a:cubicBezTo>
                <a:cubicBezTo>
                  <a:pt x="2503537" y="46931"/>
                  <a:pt x="2598419" y="64846"/>
                  <a:pt x="2629485" y="77273"/>
                </a:cubicBezTo>
                <a:lnTo>
                  <a:pt x="2693879" y="103031"/>
                </a:lnTo>
                <a:cubicBezTo>
                  <a:pt x="2788324" y="98738"/>
                  <a:pt x="2883210" y="100224"/>
                  <a:pt x="2977215" y="90152"/>
                </a:cubicBezTo>
                <a:cubicBezTo>
                  <a:pt x="3004211" y="87259"/>
                  <a:pt x="3054488" y="64394"/>
                  <a:pt x="3054488" y="64394"/>
                </a:cubicBezTo>
                <a:cubicBezTo>
                  <a:pt x="3110296" y="68687"/>
                  <a:pt x="3166502" y="69357"/>
                  <a:pt x="3221913" y="77273"/>
                </a:cubicBezTo>
                <a:cubicBezTo>
                  <a:pt x="3455818" y="110688"/>
                  <a:pt x="3232405" y="85572"/>
                  <a:pt x="3376460" y="128788"/>
                </a:cubicBezTo>
                <a:cubicBezTo>
                  <a:pt x="3401472" y="136291"/>
                  <a:pt x="3428400" y="135334"/>
                  <a:pt x="3453733" y="141667"/>
                </a:cubicBezTo>
                <a:cubicBezTo>
                  <a:pt x="3657825" y="192691"/>
                  <a:pt x="3406080" y="146604"/>
                  <a:pt x="3608279" y="180304"/>
                </a:cubicBezTo>
                <a:cubicBezTo>
                  <a:pt x="3669228" y="172685"/>
                  <a:pt x="3708201" y="183413"/>
                  <a:pt x="3749947" y="141667"/>
                </a:cubicBezTo>
                <a:cubicBezTo>
                  <a:pt x="3760892" y="130722"/>
                  <a:pt x="3762579" y="111234"/>
                  <a:pt x="3775705" y="103031"/>
                </a:cubicBezTo>
                <a:cubicBezTo>
                  <a:pt x="3798729" y="88641"/>
                  <a:pt x="3830387" y="92334"/>
                  <a:pt x="3852978" y="77273"/>
                </a:cubicBezTo>
                <a:lnTo>
                  <a:pt x="3891615" y="51515"/>
                </a:lnTo>
                <a:cubicBezTo>
                  <a:pt x="3934544" y="55808"/>
                  <a:pt x="3977761" y="57834"/>
                  <a:pt x="4020403" y="64394"/>
                </a:cubicBezTo>
                <a:cubicBezTo>
                  <a:pt x="4051816" y="69227"/>
                  <a:pt x="4082871" y="91166"/>
                  <a:pt x="4110555" y="103031"/>
                </a:cubicBezTo>
                <a:cubicBezTo>
                  <a:pt x="4145208" y="117882"/>
                  <a:pt x="4175789" y="121229"/>
                  <a:pt x="4213586" y="128788"/>
                </a:cubicBezTo>
                <a:cubicBezTo>
                  <a:pt x="4283528" y="120046"/>
                  <a:pt x="4408161" y="103031"/>
                  <a:pt x="4471164" y="103031"/>
                </a:cubicBezTo>
                <a:cubicBezTo>
                  <a:pt x="4582864" y="103031"/>
                  <a:pt x="4694398" y="111617"/>
                  <a:pt x="4806015" y="115910"/>
                </a:cubicBezTo>
                <a:cubicBezTo>
                  <a:pt x="4851101" y="127181"/>
                  <a:pt x="4901540" y="141667"/>
                  <a:pt x="4947682" y="141667"/>
                </a:cubicBezTo>
                <a:cubicBezTo>
                  <a:pt x="4969572" y="141667"/>
                  <a:pt x="4990612" y="133081"/>
                  <a:pt x="5012077" y="128788"/>
                </a:cubicBezTo>
                <a:cubicBezTo>
                  <a:pt x="5067885" y="133081"/>
                  <a:pt x="5123871" y="135486"/>
                  <a:pt x="5179502" y="141667"/>
                </a:cubicBezTo>
                <a:cubicBezTo>
                  <a:pt x="5201258" y="144084"/>
                  <a:pt x="5222226" y="151450"/>
                  <a:pt x="5243896" y="154546"/>
                </a:cubicBezTo>
                <a:cubicBezTo>
                  <a:pt x="5282380" y="160044"/>
                  <a:pt x="5321232" y="162603"/>
                  <a:pt x="5359806" y="167425"/>
                </a:cubicBezTo>
                <a:cubicBezTo>
                  <a:pt x="5389927" y="171190"/>
                  <a:pt x="5419907" y="176011"/>
                  <a:pt x="5449958" y="180304"/>
                </a:cubicBezTo>
                <a:lnTo>
                  <a:pt x="5952234" y="154546"/>
                </a:lnTo>
                <a:cubicBezTo>
                  <a:pt x="6062205" y="127053"/>
                  <a:pt x="5986094" y="142928"/>
                  <a:pt x="6184054" y="128788"/>
                </a:cubicBezTo>
                <a:cubicBezTo>
                  <a:pt x="6209812" y="124495"/>
                  <a:pt x="6235836" y="121575"/>
                  <a:pt x="6261327" y="115910"/>
                </a:cubicBezTo>
                <a:cubicBezTo>
                  <a:pt x="6274579" y="112965"/>
                  <a:pt x="6286911" y="106761"/>
                  <a:pt x="6299964" y="103031"/>
                </a:cubicBezTo>
                <a:cubicBezTo>
                  <a:pt x="6436205" y="64105"/>
                  <a:pt x="6245126" y="125604"/>
                  <a:pt x="6428753" y="64394"/>
                </a:cubicBezTo>
                <a:lnTo>
                  <a:pt x="6467389" y="51515"/>
                </a:lnTo>
                <a:lnTo>
                  <a:pt x="6506026" y="38636"/>
                </a:lnTo>
                <a:cubicBezTo>
                  <a:pt x="6554904" y="41691"/>
                  <a:pt x="6726652" y="46951"/>
                  <a:pt x="6802240" y="64394"/>
                </a:cubicBezTo>
                <a:cubicBezTo>
                  <a:pt x="6828696" y="70499"/>
                  <a:pt x="6852731" y="85688"/>
                  <a:pt x="6879513" y="90152"/>
                </a:cubicBezTo>
                <a:cubicBezTo>
                  <a:pt x="6905271" y="94445"/>
                  <a:pt x="6931295" y="97366"/>
                  <a:pt x="6956786" y="103031"/>
                </a:cubicBezTo>
                <a:cubicBezTo>
                  <a:pt x="6970038" y="105976"/>
                  <a:pt x="6981984" y="113990"/>
                  <a:pt x="6995423" y="115910"/>
                </a:cubicBezTo>
                <a:cubicBezTo>
                  <a:pt x="7012422" y="118338"/>
                  <a:pt x="7029767" y="115910"/>
                  <a:pt x="7046939" y="115910"/>
                </a:cubicBezTo>
              </a:path>
            </a:pathLst>
          </a:cu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-90152" y="-16493"/>
            <a:ext cx="9271207" cy="6868054"/>
          </a:xfrm>
          <a:custGeom>
            <a:avLst/>
            <a:gdLst>
              <a:gd name="connsiteX0" fmla="*/ 450760 w 9271207"/>
              <a:gd name="connsiteY0" fmla="*/ 312707 h 6868054"/>
              <a:gd name="connsiteX1" fmla="*/ 489397 w 9271207"/>
              <a:gd name="connsiteY1" fmla="*/ 286949 h 6868054"/>
              <a:gd name="connsiteX2" fmla="*/ 553791 w 9271207"/>
              <a:gd name="connsiteY2" fmla="*/ 222555 h 6868054"/>
              <a:gd name="connsiteX3" fmla="*/ 618186 w 9271207"/>
              <a:gd name="connsiteY3" fmla="*/ 171039 h 6868054"/>
              <a:gd name="connsiteX4" fmla="*/ 656822 w 9271207"/>
              <a:gd name="connsiteY4" fmla="*/ 145282 h 6868054"/>
              <a:gd name="connsiteX5" fmla="*/ 734096 w 9271207"/>
              <a:gd name="connsiteY5" fmla="*/ 119524 h 6868054"/>
              <a:gd name="connsiteX6" fmla="*/ 772732 w 9271207"/>
              <a:gd name="connsiteY6" fmla="*/ 106645 h 6868054"/>
              <a:gd name="connsiteX7" fmla="*/ 1043189 w 9271207"/>
              <a:gd name="connsiteY7" fmla="*/ 119524 h 6868054"/>
              <a:gd name="connsiteX8" fmla="*/ 1094704 w 9271207"/>
              <a:gd name="connsiteY8" fmla="*/ 132403 h 6868054"/>
              <a:gd name="connsiteX9" fmla="*/ 1210614 w 9271207"/>
              <a:gd name="connsiteY9" fmla="*/ 171039 h 6868054"/>
              <a:gd name="connsiteX10" fmla="*/ 1249251 w 9271207"/>
              <a:gd name="connsiteY10" fmla="*/ 183918 h 6868054"/>
              <a:gd name="connsiteX11" fmla="*/ 1365160 w 9271207"/>
              <a:gd name="connsiteY11" fmla="*/ 196797 h 6868054"/>
              <a:gd name="connsiteX12" fmla="*/ 1584101 w 9271207"/>
              <a:gd name="connsiteY12" fmla="*/ 196797 h 6868054"/>
              <a:gd name="connsiteX13" fmla="*/ 1725769 w 9271207"/>
              <a:gd name="connsiteY13" fmla="*/ 171039 h 6868054"/>
              <a:gd name="connsiteX14" fmla="*/ 1803042 w 9271207"/>
              <a:gd name="connsiteY14" fmla="*/ 145282 h 6868054"/>
              <a:gd name="connsiteX15" fmla="*/ 1918952 w 9271207"/>
              <a:gd name="connsiteY15" fmla="*/ 106645 h 6868054"/>
              <a:gd name="connsiteX16" fmla="*/ 1957589 w 9271207"/>
              <a:gd name="connsiteY16" fmla="*/ 93766 h 6868054"/>
              <a:gd name="connsiteX17" fmla="*/ 2099256 w 9271207"/>
              <a:gd name="connsiteY17" fmla="*/ 80887 h 6868054"/>
              <a:gd name="connsiteX18" fmla="*/ 2189408 w 9271207"/>
              <a:gd name="connsiteY18" fmla="*/ 55130 h 6868054"/>
              <a:gd name="connsiteX19" fmla="*/ 2279560 w 9271207"/>
              <a:gd name="connsiteY19" fmla="*/ 42251 h 6868054"/>
              <a:gd name="connsiteX20" fmla="*/ 2434107 w 9271207"/>
              <a:gd name="connsiteY20" fmla="*/ 55130 h 6868054"/>
              <a:gd name="connsiteX21" fmla="*/ 2550017 w 9271207"/>
              <a:gd name="connsiteY21" fmla="*/ 80887 h 6868054"/>
              <a:gd name="connsiteX22" fmla="*/ 2601532 w 9271207"/>
              <a:gd name="connsiteY22" fmla="*/ 106645 h 6868054"/>
              <a:gd name="connsiteX23" fmla="*/ 2640169 w 9271207"/>
              <a:gd name="connsiteY23" fmla="*/ 132403 h 6868054"/>
              <a:gd name="connsiteX24" fmla="*/ 2691684 w 9271207"/>
              <a:gd name="connsiteY24" fmla="*/ 145282 h 6868054"/>
              <a:gd name="connsiteX25" fmla="*/ 2768958 w 9271207"/>
              <a:gd name="connsiteY25" fmla="*/ 171039 h 6868054"/>
              <a:gd name="connsiteX26" fmla="*/ 2807594 w 9271207"/>
              <a:gd name="connsiteY26" fmla="*/ 196797 h 6868054"/>
              <a:gd name="connsiteX27" fmla="*/ 2884867 w 9271207"/>
              <a:gd name="connsiteY27" fmla="*/ 222555 h 6868054"/>
              <a:gd name="connsiteX28" fmla="*/ 3142445 w 9271207"/>
              <a:gd name="connsiteY28" fmla="*/ 209676 h 6868054"/>
              <a:gd name="connsiteX29" fmla="*/ 3206839 w 9271207"/>
              <a:gd name="connsiteY29" fmla="*/ 196797 h 6868054"/>
              <a:gd name="connsiteX30" fmla="*/ 3284113 w 9271207"/>
              <a:gd name="connsiteY30" fmla="*/ 183918 h 6868054"/>
              <a:gd name="connsiteX31" fmla="*/ 3412901 w 9271207"/>
              <a:gd name="connsiteY31" fmla="*/ 145282 h 6868054"/>
              <a:gd name="connsiteX32" fmla="*/ 3515932 w 9271207"/>
              <a:gd name="connsiteY32" fmla="*/ 80887 h 6868054"/>
              <a:gd name="connsiteX33" fmla="*/ 3554569 w 9271207"/>
              <a:gd name="connsiteY33" fmla="*/ 68008 h 6868054"/>
              <a:gd name="connsiteX34" fmla="*/ 3863662 w 9271207"/>
              <a:gd name="connsiteY34" fmla="*/ 80887 h 6868054"/>
              <a:gd name="connsiteX35" fmla="*/ 4031087 w 9271207"/>
              <a:gd name="connsiteY35" fmla="*/ 119524 h 6868054"/>
              <a:gd name="connsiteX36" fmla="*/ 4134118 w 9271207"/>
              <a:gd name="connsiteY36" fmla="*/ 145282 h 6868054"/>
              <a:gd name="connsiteX37" fmla="*/ 4185634 w 9271207"/>
              <a:gd name="connsiteY37" fmla="*/ 158161 h 6868054"/>
              <a:gd name="connsiteX38" fmla="*/ 4262907 w 9271207"/>
              <a:gd name="connsiteY38" fmla="*/ 183918 h 6868054"/>
              <a:gd name="connsiteX39" fmla="*/ 4365938 w 9271207"/>
              <a:gd name="connsiteY39" fmla="*/ 209676 h 6868054"/>
              <a:gd name="connsiteX40" fmla="*/ 4468969 w 9271207"/>
              <a:gd name="connsiteY40" fmla="*/ 196797 h 6868054"/>
              <a:gd name="connsiteX41" fmla="*/ 4597758 w 9271207"/>
              <a:gd name="connsiteY41" fmla="*/ 145282 h 6868054"/>
              <a:gd name="connsiteX42" fmla="*/ 4636394 w 9271207"/>
              <a:gd name="connsiteY42" fmla="*/ 132403 h 6868054"/>
              <a:gd name="connsiteX43" fmla="*/ 4675031 w 9271207"/>
              <a:gd name="connsiteY43" fmla="*/ 93766 h 6868054"/>
              <a:gd name="connsiteX44" fmla="*/ 4855335 w 9271207"/>
              <a:gd name="connsiteY44" fmla="*/ 93766 h 6868054"/>
              <a:gd name="connsiteX45" fmla="*/ 5035639 w 9271207"/>
              <a:gd name="connsiteY45" fmla="*/ 145282 h 6868054"/>
              <a:gd name="connsiteX46" fmla="*/ 5074276 w 9271207"/>
              <a:gd name="connsiteY46" fmla="*/ 158161 h 6868054"/>
              <a:gd name="connsiteX47" fmla="*/ 5112913 w 9271207"/>
              <a:gd name="connsiteY47" fmla="*/ 171039 h 6868054"/>
              <a:gd name="connsiteX48" fmla="*/ 5203065 w 9271207"/>
              <a:gd name="connsiteY48" fmla="*/ 209676 h 6868054"/>
              <a:gd name="connsiteX49" fmla="*/ 5331853 w 9271207"/>
              <a:gd name="connsiteY49" fmla="*/ 222555 h 6868054"/>
              <a:gd name="connsiteX50" fmla="*/ 5486400 w 9271207"/>
              <a:gd name="connsiteY50" fmla="*/ 183918 h 6868054"/>
              <a:gd name="connsiteX51" fmla="*/ 5525037 w 9271207"/>
              <a:gd name="connsiteY51" fmla="*/ 171039 h 6868054"/>
              <a:gd name="connsiteX52" fmla="*/ 5602310 w 9271207"/>
              <a:gd name="connsiteY52" fmla="*/ 119524 h 6868054"/>
              <a:gd name="connsiteX53" fmla="*/ 5640946 w 9271207"/>
              <a:gd name="connsiteY53" fmla="*/ 106645 h 6868054"/>
              <a:gd name="connsiteX54" fmla="*/ 5718220 w 9271207"/>
              <a:gd name="connsiteY54" fmla="*/ 68008 h 6868054"/>
              <a:gd name="connsiteX55" fmla="*/ 5834129 w 9271207"/>
              <a:gd name="connsiteY55" fmla="*/ 80887 h 6868054"/>
              <a:gd name="connsiteX56" fmla="*/ 5911403 w 9271207"/>
              <a:gd name="connsiteY56" fmla="*/ 106645 h 6868054"/>
              <a:gd name="connsiteX57" fmla="*/ 5950039 w 9271207"/>
              <a:gd name="connsiteY57" fmla="*/ 119524 h 6868054"/>
              <a:gd name="connsiteX58" fmla="*/ 6014434 w 9271207"/>
              <a:gd name="connsiteY58" fmla="*/ 132403 h 6868054"/>
              <a:gd name="connsiteX59" fmla="*/ 6053070 w 9271207"/>
              <a:gd name="connsiteY59" fmla="*/ 145282 h 6868054"/>
              <a:gd name="connsiteX60" fmla="*/ 6104586 w 9271207"/>
              <a:gd name="connsiteY60" fmla="*/ 158161 h 6868054"/>
              <a:gd name="connsiteX61" fmla="*/ 6194738 w 9271207"/>
              <a:gd name="connsiteY61" fmla="*/ 196797 h 6868054"/>
              <a:gd name="connsiteX62" fmla="*/ 6272011 w 9271207"/>
              <a:gd name="connsiteY62" fmla="*/ 222555 h 6868054"/>
              <a:gd name="connsiteX63" fmla="*/ 6310648 w 9271207"/>
              <a:gd name="connsiteY63" fmla="*/ 235434 h 6868054"/>
              <a:gd name="connsiteX64" fmla="*/ 6400800 w 9271207"/>
              <a:gd name="connsiteY64" fmla="*/ 248313 h 6868054"/>
              <a:gd name="connsiteX65" fmla="*/ 6478073 w 9271207"/>
              <a:gd name="connsiteY65" fmla="*/ 222555 h 6868054"/>
              <a:gd name="connsiteX66" fmla="*/ 6581104 w 9271207"/>
              <a:gd name="connsiteY66" fmla="*/ 196797 h 6868054"/>
              <a:gd name="connsiteX67" fmla="*/ 6658377 w 9271207"/>
              <a:gd name="connsiteY67" fmla="*/ 158161 h 6868054"/>
              <a:gd name="connsiteX68" fmla="*/ 6722772 w 9271207"/>
              <a:gd name="connsiteY68" fmla="*/ 106645 h 6868054"/>
              <a:gd name="connsiteX69" fmla="*/ 6800045 w 9271207"/>
              <a:gd name="connsiteY69" fmla="*/ 55130 h 6868054"/>
              <a:gd name="connsiteX70" fmla="*/ 6877318 w 9271207"/>
              <a:gd name="connsiteY70" fmla="*/ 29372 h 6868054"/>
              <a:gd name="connsiteX71" fmla="*/ 6915955 w 9271207"/>
              <a:gd name="connsiteY71" fmla="*/ 16493 h 6868054"/>
              <a:gd name="connsiteX72" fmla="*/ 7147775 w 9271207"/>
              <a:gd name="connsiteY72" fmla="*/ 55130 h 6868054"/>
              <a:gd name="connsiteX73" fmla="*/ 7199290 w 9271207"/>
              <a:gd name="connsiteY73" fmla="*/ 68008 h 6868054"/>
              <a:gd name="connsiteX74" fmla="*/ 7237927 w 9271207"/>
              <a:gd name="connsiteY74" fmla="*/ 93766 h 6868054"/>
              <a:gd name="connsiteX75" fmla="*/ 7276563 w 9271207"/>
              <a:gd name="connsiteY75" fmla="*/ 106645 h 6868054"/>
              <a:gd name="connsiteX76" fmla="*/ 7392473 w 9271207"/>
              <a:gd name="connsiteY76" fmla="*/ 171039 h 6868054"/>
              <a:gd name="connsiteX77" fmla="*/ 7431110 w 9271207"/>
              <a:gd name="connsiteY77" fmla="*/ 196797 h 6868054"/>
              <a:gd name="connsiteX78" fmla="*/ 7508383 w 9271207"/>
              <a:gd name="connsiteY78" fmla="*/ 209676 h 6868054"/>
              <a:gd name="connsiteX79" fmla="*/ 7547020 w 9271207"/>
              <a:gd name="connsiteY79" fmla="*/ 196797 h 6868054"/>
              <a:gd name="connsiteX80" fmla="*/ 7598535 w 9271207"/>
              <a:gd name="connsiteY80" fmla="*/ 183918 h 6868054"/>
              <a:gd name="connsiteX81" fmla="*/ 7714445 w 9271207"/>
              <a:gd name="connsiteY81" fmla="*/ 106645 h 6868054"/>
              <a:gd name="connsiteX82" fmla="*/ 7791718 w 9271207"/>
              <a:gd name="connsiteY82" fmla="*/ 68008 h 6868054"/>
              <a:gd name="connsiteX83" fmla="*/ 7894749 w 9271207"/>
              <a:gd name="connsiteY83" fmla="*/ 55130 h 6868054"/>
              <a:gd name="connsiteX84" fmla="*/ 8062175 w 9271207"/>
              <a:gd name="connsiteY84" fmla="*/ 68008 h 6868054"/>
              <a:gd name="connsiteX85" fmla="*/ 8139448 w 9271207"/>
              <a:gd name="connsiteY85" fmla="*/ 93766 h 6868054"/>
              <a:gd name="connsiteX86" fmla="*/ 8178084 w 9271207"/>
              <a:gd name="connsiteY86" fmla="*/ 119524 h 6868054"/>
              <a:gd name="connsiteX87" fmla="*/ 8332631 w 9271207"/>
              <a:gd name="connsiteY87" fmla="*/ 158161 h 6868054"/>
              <a:gd name="connsiteX88" fmla="*/ 8384146 w 9271207"/>
              <a:gd name="connsiteY88" fmla="*/ 183918 h 6868054"/>
              <a:gd name="connsiteX89" fmla="*/ 8422783 w 9271207"/>
              <a:gd name="connsiteY89" fmla="*/ 209676 h 6868054"/>
              <a:gd name="connsiteX90" fmla="*/ 8538693 w 9271207"/>
              <a:gd name="connsiteY90" fmla="*/ 235434 h 6868054"/>
              <a:gd name="connsiteX91" fmla="*/ 8590208 w 9271207"/>
              <a:gd name="connsiteY91" fmla="*/ 248313 h 6868054"/>
              <a:gd name="connsiteX92" fmla="*/ 8770513 w 9271207"/>
              <a:gd name="connsiteY92" fmla="*/ 235434 h 6868054"/>
              <a:gd name="connsiteX93" fmla="*/ 8834907 w 9271207"/>
              <a:gd name="connsiteY93" fmla="*/ 158161 h 6868054"/>
              <a:gd name="connsiteX94" fmla="*/ 8925059 w 9271207"/>
              <a:gd name="connsiteY94" fmla="*/ 106645 h 6868054"/>
              <a:gd name="connsiteX95" fmla="*/ 9002332 w 9271207"/>
              <a:gd name="connsiteY95" fmla="*/ 68008 h 6868054"/>
              <a:gd name="connsiteX96" fmla="*/ 9028090 w 9271207"/>
              <a:gd name="connsiteY96" fmla="*/ 29372 h 6868054"/>
              <a:gd name="connsiteX97" fmla="*/ 9105363 w 9271207"/>
              <a:gd name="connsiteY97" fmla="*/ 3614 h 6868054"/>
              <a:gd name="connsiteX98" fmla="*/ 9182637 w 9271207"/>
              <a:gd name="connsiteY98" fmla="*/ 29372 h 6868054"/>
              <a:gd name="connsiteX99" fmla="*/ 9221273 w 9271207"/>
              <a:gd name="connsiteY99" fmla="*/ 106645 h 6868054"/>
              <a:gd name="connsiteX100" fmla="*/ 9259910 w 9271207"/>
              <a:gd name="connsiteY100" fmla="*/ 183918 h 6868054"/>
              <a:gd name="connsiteX101" fmla="*/ 9234152 w 9271207"/>
              <a:gd name="connsiteY101" fmla="*/ 325586 h 6868054"/>
              <a:gd name="connsiteX102" fmla="*/ 9195515 w 9271207"/>
              <a:gd name="connsiteY102" fmla="*/ 364223 h 6868054"/>
              <a:gd name="connsiteX103" fmla="*/ 9156879 w 9271207"/>
              <a:gd name="connsiteY103" fmla="*/ 377101 h 6868054"/>
              <a:gd name="connsiteX104" fmla="*/ 9131121 w 9271207"/>
              <a:gd name="connsiteY104" fmla="*/ 415738 h 6868054"/>
              <a:gd name="connsiteX105" fmla="*/ 9092484 w 9271207"/>
              <a:gd name="connsiteY105" fmla="*/ 428617 h 6868054"/>
              <a:gd name="connsiteX106" fmla="*/ 8899301 w 9271207"/>
              <a:gd name="connsiteY106" fmla="*/ 454375 h 6868054"/>
              <a:gd name="connsiteX107" fmla="*/ 8860665 w 9271207"/>
              <a:gd name="connsiteY107" fmla="*/ 531648 h 6868054"/>
              <a:gd name="connsiteX108" fmla="*/ 8899301 w 9271207"/>
              <a:gd name="connsiteY108" fmla="*/ 673316 h 6868054"/>
              <a:gd name="connsiteX109" fmla="*/ 8925059 w 9271207"/>
              <a:gd name="connsiteY109" fmla="*/ 711952 h 6868054"/>
              <a:gd name="connsiteX110" fmla="*/ 9028090 w 9271207"/>
              <a:gd name="connsiteY110" fmla="*/ 763468 h 6868054"/>
              <a:gd name="connsiteX111" fmla="*/ 9092484 w 9271207"/>
              <a:gd name="connsiteY111" fmla="*/ 802104 h 6868054"/>
              <a:gd name="connsiteX112" fmla="*/ 9131121 w 9271207"/>
              <a:gd name="connsiteY112" fmla="*/ 814983 h 6868054"/>
              <a:gd name="connsiteX113" fmla="*/ 9221273 w 9271207"/>
              <a:gd name="connsiteY113" fmla="*/ 853620 h 6868054"/>
              <a:gd name="connsiteX114" fmla="*/ 9208394 w 9271207"/>
              <a:gd name="connsiteY114" fmla="*/ 956651 h 6868054"/>
              <a:gd name="connsiteX115" fmla="*/ 9182637 w 9271207"/>
              <a:gd name="connsiteY115" fmla="*/ 1046803 h 6868054"/>
              <a:gd name="connsiteX116" fmla="*/ 9169758 w 9271207"/>
              <a:gd name="connsiteY116" fmla="*/ 1098318 h 6868054"/>
              <a:gd name="connsiteX117" fmla="*/ 9131121 w 9271207"/>
              <a:gd name="connsiteY117" fmla="*/ 1124076 h 6868054"/>
              <a:gd name="connsiteX118" fmla="*/ 9092484 w 9271207"/>
              <a:gd name="connsiteY118" fmla="*/ 1162713 h 6868054"/>
              <a:gd name="connsiteX119" fmla="*/ 9015211 w 9271207"/>
              <a:gd name="connsiteY119" fmla="*/ 1201349 h 6868054"/>
              <a:gd name="connsiteX120" fmla="*/ 8873544 w 9271207"/>
              <a:gd name="connsiteY120" fmla="*/ 1214228 h 6868054"/>
              <a:gd name="connsiteX121" fmla="*/ 8783391 w 9271207"/>
              <a:gd name="connsiteY121" fmla="*/ 1278623 h 6868054"/>
              <a:gd name="connsiteX122" fmla="*/ 8809149 w 9271207"/>
              <a:gd name="connsiteY122" fmla="*/ 1407411 h 6868054"/>
              <a:gd name="connsiteX123" fmla="*/ 8847786 w 9271207"/>
              <a:gd name="connsiteY123" fmla="*/ 1446048 h 6868054"/>
              <a:gd name="connsiteX124" fmla="*/ 8925059 w 9271207"/>
              <a:gd name="connsiteY124" fmla="*/ 1497563 h 6868054"/>
              <a:gd name="connsiteX125" fmla="*/ 8963696 w 9271207"/>
              <a:gd name="connsiteY125" fmla="*/ 1536200 h 6868054"/>
              <a:gd name="connsiteX126" fmla="*/ 9040969 w 9271207"/>
              <a:gd name="connsiteY126" fmla="*/ 1561958 h 6868054"/>
              <a:gd name="connsiteX127" fmla="*/ 9066727 w 9271207"/>
              <a:gd name="connsiteY127" fmla="*/ 1652110 h 6868054"/>
              <a:gd name="connsiteX128" fmla="*/ 9092484 w 9271207"/>
              <a:gd name="connsiteY128" fmla="*/ 1703625 h 6868054"/>
              <a:gd name="connsiteX129" fmla="*/ 9118242 w 9271207"/>
              <a:gd name="connsiteY129" fmla="*/ 1819535 h 6868054"/>
              <a:gd name="connsiteX130" fmla="*/ 9144000 w 9271207"/>
              <a:gd name="connsiteY130" fmla="*/ 1896808 h 6868054"/>
              <a:gd name="connsiteX131" fmla="*/ 9156879 w 9271207"/>
              <a:gd name="connsiteY131" fmla="*/ 1935445 h 6868054"/>
              <a:gd name="connsiteX132" fmla="*/ 9182637 w 9271207"/>
              <a:gd name="connsiteY132" fmla="*/ 2051355 h 6868054"/>
              <a:gd name="connsiteX133" fmla="*/ 9131121 w 9271207"/>
              <a:gd name="connsiteY133" fmla="*/ 2257417 h 6868054"/>
              <a:gd name="connsiteX134" fmla="*/ 9092484 w 9271207"/>
              <a:gd name="connsiteY134" fmla="*/ 2270296 h 6868054"/>
              <a:gd name="connsiteX135" fmla="*/ 8925059 w 9271207"/>
              <a:gd name="connsiteY135" fmla="*/ 2308932 h 6868054"/>
              <a:gd name="connsiteX136" fmla="*/ 8899301 w 9271207"/>
              <a:gd name="connsiteY136" fmla="*/ 2347569 h 6868054"/>
              <a:gd name="connsiteX137" fmla="*/ 8886422 w 9271207"/>
              <a:gd name="connsiteY137" fmla="*/ 2399085 h 6868054"/>
              <a:gd name="connsiteX138" fmla="*/ 8899301 w 9271207"/>
              <a:gd name="connsiteY138" fmla="*/ 2514994 h 6868054"/>
              <a:gd name="connsiteX139" fmla="*/ 9028090 w 9271207"/>
              <a:gd name="connsiteY139" fmla="*/ 2669541 h 6868054"/>
              <a:gd name="connsiteX140" fmla="*/ 9066727 w 9271207"/>
              <a:gd name="connsiteY140" fmla="*/ 2695299 h 6868054"/>
              <a:gd name="connsiteX141" fmla="*/ 9131121 w 9271207"/>
              <a:gd name="connsiteY141" fmla="*/ 2772572 h 6868054"/>
              <a:gd name="connsiteX142" fmla="*/ 9144000 w 9271207"/>
              <a:gd name="connsiteY142" fmla="*/ 2824087 h 6868054"/>
              <a:gd name="connsiteX143" fmla="*/ 9156879 w 9271207"/>
              <a:gd name="connsiteY143" fmla="*/ 2862724 h 6868054"/>
              <a:gd name="connsiteX144" fmla="*/ 9118242 w 9271207"/>
              <a:gd name="connsiteY144" fmla="*/ 3120301 h 6868054"/>
              <a:gd name="connsiteX145" fmla="*/ 9066727 w 9271207"/>
              <a:gd name="connsiteY145" fmla="*/ 3197575 h 6868054"/>
              <a:gd name="connsiteX146" fmla="*/ 9002332 w 9271207"/>
              <a:gd name="connsiteY146" fmla="*/ 3261969 h 6868054"/>
              <a:gd name="connsiteX147" fmla="*/ 8950817 w 9271207"/>
              <a:gd name="connsiteY147" fmla="*/ 3339242 h 6868054"/>
              <a:gd name="connsiteX148" fmla="*/ 8899301 w 9271207"/>
              <a:gd name="connsiteY148" fmla="*/ 3416516 h 6868054"/>
              <a:gd name="connsiteX149" fmla="*/ 8886422 w 9271207"/>
              <a:gd name="connsiteY149" fmla="*/ 3468031 h 6868054"/>
              <a:gd name="connsiteX150" fmla="*/ 8925059 w 9271207"/>
              <a:gd name="connsiteY150" fmla="*/ 3583941 h 6868054"/>
              <a:gd name="connsiteX151" fmla="*/ 8963696 w 9271207"/>
              <a:gd name="connsiteY151" fmla="*/ 3596820 h 6868054"/>
              <a:gd name="connsiteX152" fmla="*/ 9002332 w 9271207"/>
              <a:gd name="connsiteY152" fmla="*/ 3622578 h 6868054"/>
              <a:gd name="connsiteX153" fmla="*/ 9040969 w 9271207"/>
              <a:gd name="connsiteY153" fmla="*/ 3635456 h 6868054"/>
              <a:gd name="connsiteX154" fmla="*/ 9144000 w 9271207"/>
              <a:gd name="connsiteY154" fmla="*/ 3751366 h 6868054"/>
              <a:gd name="connsiteX155" fmla="*/ 9156879 w 9271207"/>
              <a:gd name="connsiteY155" fmla="*/ 3790003 h 6868054"/>
              <a:gd name="connsiteX156" fmla="*/ 9131121 w 9271207"/>
              <a:gd name="connsiteY156" fmla="*/ 3893034 h 6868054"/>
              <a:gd name="connsiteX157" fmla="*/ 9105363 w 9271207"/>
              <a:gd name="connsiteY157" fmla="*/ 4008944 h 6868054"/>
              <a:gd name="connsiteX158" fmla="*/ 9079606 w 9271207"/>
              <a:gd name="connsiteY158" fmla="*/ 4047580 h 6868054"/>
              <a:gd name="connsiteX159" fmla="*/ 9040969 w 9271207"/>
              <a:gd name="connsiteY159" fmla="*/ 4060459 h 6868054"/>
              <a:gd name="connsiteX160" fmla="*/ 8925059 w 9271207"/>
              <a:gd name="connsiteY160" fmla="*/ 4150611 h 6868054"/>
              <a:gd name="connsiteX161" fmla="*/ 8886422 w 9271207"/>
              <a:gd name="connsiteY161" fmla="*/ 4279400 h 6868054"/>
              <a:gd name="connsiteX162" fmla="*/ 8912180 w 9271207"/>
              <a:gd name="connsiteY162" fmla="*/ 4382431 h 6868054"/>
              <a:gd name="connsiteX163" fmla="*/ 8989453 w 9271207"/>
              <a:gd name="connsiteY163" fmla="*/ 4421068 h 6868054"/>
              <a:gd name="connsiteX164" fmla="*/ 9040969 w 9271207"/>
              <a:gd name="connsiteY164" fmla="*/ 4498341 h 6868054"/>
              <a:gd name="connsiteX165" fmla="*/ 9105363 w 9271207"/>
              <a:gd name="connsiteY165" fmla="*/ 4575614 h 6868054"/>
              <a:gd name="connsiteX166" fmla="*/ 9131121 w 9271207"/>
              <a:gd name="connsiteY166" fmla="*/ 4691524 h 6868054"/>
              <a:gd name="connsiteX167" fmla="*/ 9169758 w 9271207"/>
              <a:gd name="connsiteY167" fmla="*/ 4833192 h 6868054"/>
              <a:gd name="connsiteX168" fmla="*/ 9156879 w 9271207"/>
              <a:gd name="connsiteY168" fmla="*/ 5013496 h 6868054"/>
              <a:gd name="connsiteX169" fmla="*/ 9118242 w 9271207"/>
              <a:gd name="connsiteY169" fmla="*/ 5026375 h 6868054"/>
              <a:gd name="connsiteX170" fmla="*/ 9079606 w 9271207"/>
              <a:gd name="connsiteY170" fmla="*/ 5052132 h 6868054"/>
              <a:gd name="connsiteX171" fmla="*/ 9002332 w 9271207"/>
              <a:gd name="connsiteY171" fmla="*/ 5077890 h 6868054"/>
              <a:gd name="connsiteX172" fmla="*/ 9002332 w 9271207"/>
              <a:gd name="connsiteY172" fmla="*/ 5283952 h 6868054"/>
              <a:gd name="connsiteX173" fmla="*/ 9015211 w 9271207"/>
              <a:gd name="connsiteY173" fmla="*/ 5322589 h 6868054"/>
              <a:gd name="connsiteX174" fmla="*/ 9053848 w 9271207"/>
              <a:gd name="connsiteY174" fmla="*/ 5348347 h 6868054"/>
              <a:gd name="connsiteX175" fmla="*/ 9066727 w 9271207"/>
              <a:gd name="connsiteY175" fmla="*/ 5386983 h 6868054"/>
              <a:gd name="connsiteX176" fmla="*/ 9092484 w 9271207"/>
              <a:gd name="connsiteY176" fmla="*/ 5425620 h 6868054"/>
              <a:gd name="connsiteX177" fmla="*/ 9105363 w 9271207"/>
              <a:gd name="connsiteY177" fmla="*/ 5515772 h 6868054"/>
              <a:gd name="connsiteX178" fmla="*/ 9092484 w 9271207"/>
              <a:gd name="connsiteY178" fmla="*/ 5773349 h 6868054"/>
              <a:gd name="connsiteX179" fmla="*/ 9079606 w 9271207"/>
              <a:gd name="connsiteY179" fmla="*/ 5824865 h 6868054"/>
              <a:gd name="connsiteX180" fmla="*/ 9015211 w 9271207"/>
              <a:gd name="connsiteY180" fmla="*/ 5902138 h 6868054"/>
              <a:gd name="connsiteX181" fmla="*/ 8976575 w 9271207"/>
              <a:gd name="connsiteY181" fmla="*/ 5927896 h 6868054"/>
              <a:gd name="connsiteX182" fmla="*/ 8899301 w 9271207"/>
              <a:gd name="connsiteY182" fmla="*/ 5966532 h 6868054"/>
              <a:gd name="connsiteX183" fmla="*/ 8886422 w 9271207"/>
              <a:gd name="connsiteY183" fmla="*/ 6005169 h 6868054"/>
              <a:gd name="connsiteX184" fmla="*/ 8860665 w 9271207"/>
              <a:gd name="connsiteY184" fmla="*/ 6043806 h 6868054"/>
              <a:gd name="connsiteX185" fmla="*/ 8925059 w 9271207"/>
              <a:gd name="connsiteY185" fmla="*/ 6082442 h 6868054"/>
              <a:gd name="connsiteX186" fmla="*/ 9002332 w 9271207"/>
              <a:gd name="connsiteY186" fmla="*/ 6133958 h 6868054"/>
              <a:gd name="connsiteX187" fmla="*/ 9040969 w 9271207"/>
              <a:gd name="connsiteY187" fmla="*/ 6159716 h 6868054"/>
              <a:gd name="connsiteX188" fmla="*/ 9053848 w 9271207"/>
              <a:gd name="connsiteY188" fmla="*/ 6275625 h 6868054"/>
              <a:gd name="connsiteX189" fmla="*/ 9092484 w 9271207"/>
              <a:gd name="connsiteY189" fmla="*/ 6481687 h 6868054"/>
              <a:gd name="connsiteX190" fmla="*/ 9105363 w 9271207"/>
              <a:gd name="connsiteY190" fmla="*/ 6558961 h 6868054"/>
              <a:gd name="connsiteX191" fmla="*/ 9092484 w 9271207"/>
              <a:gd name="connsiteY191" fmla="*/ 6661992 h 6868054"/>
              <a:gd name="connsiteX192" fmla="*/ 9040969 w 9271207"/>
              <a:gd name="connsiteY192" fmla="*/ 6674870 h 6868054"/>
              <a:gd name="connsiteX193" fmla="*/ 8847786 w 9271207"/>
              <a:gd name="connsiteY193" fmla="*/ 6661992 h 6868054"/>
              <a:gd name="connsiteX194" fmla="*/ 8796270 w 9271207"/>
              <a:gd name="connsiteY194" fmla="*/ 6649113 h 6868054"/>
              <a:gd name="connsiteX195" fmla="*/ 8731876 w 9271207"/>
              <a:gd name="connsiteY195" fmla="*/ 6636234 h 6868054"/>
              <a:gd name="connsiteX196" fmla="*/ 8615966 w 9271207"/>
              <a:gd name="connsiteY196" fmla="*/ 6584718 h 6868054"/>
              <a:gd name="connsiteX197" fmla="*/ 8500056 w 9271207"/>
              <a:gd name="connsiteY197" fmla="*/ 6558961 h 6868054"/>
              <a:gd name="connsiteX198" fmla="*/ 8448541 w 9271207"/>
              <a:gd name="connsiteY198" fmla="*/ 6533203 h 6868054"/>
              <a:gd name="connsiteX199" fmla="*/ 8384146 w 9271207"/>
              <a:gd name="connsiteY199" fmla="*/ 6520324 h 6868054"/>
              <a:gd name="connsiteX200" fmla="*/ 8345510 w 9271207"/>
              <a:gd name="connsiteY200" fmla="*/ 6507445 h 6868054"/>
              <a:gd name="connsiteX201" fmla="*/ 8293994 w 9271207"/>
              <a:gd name="connsiteY201" fmla="*/ 6455930 h 6868054"/>
              <a:gd name="connsiteX202" fmla="*/ 8203842 w 9271207"/>
              <a:gd name="connsiteY202" fmla="*/ 6391535 h 6868054"/>
              <a:gd name="connsiteX203" fmla="*/ 8113690 w 9271207"/>
              <a:gd name="connsiteY203" fmla="*/ 6301383 h 6868054"/>
              <a:gd name="connsiteX204" fmla="*/ 8062175 w 9271207"/>
              <a:gd name="connsiteY204" fmla="*/ 6327141 h 6868054"/>
              <a:gd name="connsiteX205" fmla="*/ 7984901 w 9271207"/>
              <a:gd name="connsiteY205" fmla="*/ 6378656 h 6868054"/>
              <a:gd name="connsiteX206" fmla="*/ 7946265 w 9271207"/>
              <a:gd name="connsiteY206" fmla="*/ 6443051 h 6868054"/>
              <a:gd name="connsiteX207" fmla="*/ 7868991 w 9271207"/>
              <a:gd name="connsiteY207" fmla="*/ 6507445 h 6868054"/>
              <a:gd name="connsiteX208" fmla="*/ 7804597 w 9271207"/>
              <a:gd name="connsiteY208" fmla="*/ 6571839 h 6868054"/>
              <a:gd name="connsiteX209" fmla="*/ 7765960 w 9271207"/>
              <a:gd name="connsiteY209" fmla="*/ 6610476 h 6868054"/>
              <a:gd name="connsiteX210" fmla="*/ 7714445 w 9271207"/>
              <a:gd name="connsiteY210" fmla="*/ 6636234 h 6868054"/>
              <a:gd name="connsiteX211" fmla="*/ 7675808 w 9271207"/>
              <a:gd name="connsiteY211" fmla="*/ 6661992 h 6868054"/>
              <a:gd name="connsiteX212" fmla="*/ 7495504 w 9271207"/>
              <a:gd name="connsiteY212" fmla="*/ 6687749 h 6868054"/>
              <a:gd name="connsiteX213" fmla="*/ 7392473 w 9271207"/>
              <a:gd name="connsiteY213" fmla="*/ 6700628 h 6868054"/>
              <a:gd name="connsiteX214" fmla="*/ 7289442 w 9271207"/>
              <a:gd name="connsiteY214" fmla="*/ 6687749 h 6868054"/>
              <a:gd name="connsiteX215" fmla="*/ 7212169 w 9271207"/>
              <a:gd name="connsiteY215" fmla="*/ 6610476 h 6868054"/>
              <a:gd name="connsiteX216" fmla="*/ 7122017 w 9271207"/>
              <a:gd name="connsiteY216" fmla="*/ 6546082 h 6868054"/>
              <a:gd name="connsiteX217" fmla="*/ 7083380 w 9271207"/>
              <a:gd name="connsiteY217" fmla="*/ 6533203 h 6868054"/>
              <a:gd name="connsiteX218" fmla="*/ 7031865 w 9271207"/>
              <a:gd name="connsiteY218" fmla="*/ 6507445 h 6868054"/>
              <a:gd name="connsiteX219" fmla="*/ 6864439 w 9271207"/>
              <a:gd name="connsiteY219" fmla="*/ 6468808 h 6868054"/>
              <a:gd name="connsiteX220" fmla="*/ 6800045 w 9271207"/>
              <a:gd name="connsiteY220" fmla="*/ 6455930 h 6868054"/>
              <a:gd name="connsiteX221" fmla="*/ 6503831 w 9271207"/>
              <a:gd name="connsiteY221" fmla="*/ 6468808 h 6868054"/>
              <a:gd name="connsiteX222" fmla="*/ 6426558 w 9271207"/>
              <a:gd name="connsiteY222" fmla="*/ 6507445 h 6868054"/>
              <a:gd name="connsiteX223" fmla="*/ 6387921 w 9271207"/>
              <a:gd name="connsiteY223" fmla="*/ 6546082 h 6868054"/>
              <a:gd name="connsiteX224" fmla="*/ 6349284 w 9271207"/>
              <a:gd name="connsiteY224" fmla="*/ 6571839 h 6868054"/>
              <a:gd name="connsiteX225" fmla="*/ 6336406 w 9271207"/>
              <a:gd name="connsiteY225" fmla="*/ 6610476 h 6868054"/>
              <a:gd name="connsiteX226" fmla="*/ 6284890 w 9271207"/>
              <a:gd name="connsiteY226" fmla="*/ 6687749 h 6868054"/>
              <a:gd name="connsiteX227" fmla="*/ 6272011 w 9271207"/>
              <a:gd name="connsiteY227" fmla="*/ 6739265 h 6868054"/>
              <a:gd name="connsiteX228" fmla="*/ 6233375 w 9271207"/>
              <a:gd name="connsiteY228" fmla="*/ 6816538 h 6868054"/>
              <a:gd name="connsiteX229" fmla="*/ 6143222 w 9271207"/>
              <a:gd name="connsiteY229" fmla="*/ 6868054 h 6868054"/>
              <a:gd name="connsiteX230" fmla="*/ 5885645 w 9271207"/>
              <a:gd name="connsiteY230" fmla="*/ 6842296 h 6868054"/>
              <a:gd name="connsiteX231" fmla="*/ 5821251 w 9271207"/>
              <a:gd name="connsiteY231" fmla="*/ 6829417 h 6868054"/>
              <a:gd name="connsiteX232" fmla="*/ 5743977 w 9271207"/>
              <a:gd name="connsiteY232" fmla="*/ 6803659 h 6868054"/>
              <a:gd name="connsiteX233" fmla="*/ 5679583 w 9271207"/>
              <a:gd name="connsiteY233" fmla="*/ 6765023 h 6868054"/>
              <a:gd name="connsiteX234" fmla="*/ 5653825 w 9271207"/>
              <a:gd name="connsiteY234" fmla="*/ 6726386 h 6868054"/>
              <a:gd name="connsiteX235" fmla="*/ 5589431 w 9271207"/>
              <a:gd name="connsiteY235" fmla="*/ 6661992 h 6868054"/>
              <a:gd name="connsiteX236" fmla="*/ 5589431 w 9271207"/>
              <a:gd name="connsiteY236" fmla="*/ 6507445 h 6868054"/>
              <a:gd name="connsiteX237" fmla="*/ 5602310 w 9271207"/>
              <a:gd name="connsiteY237" fmla="*/ 6455930 h 6868054"/>
              <a:gd name="connsiteX238" fmla="*/ 5679583 w 9271207"/>
              <a:gd name="connsiteY238" fmla="*/ 6404414 h 6868054"/>
              <a:gd name="connsiteX239" fmla="*/ 5756856 w 9271207"/>
              <a:gd name="connsiteY239" fmla="*/ 6352899 h 6868054"/>
              <a:gd name="connsiteX240" fmla="*/ 5795493 w 9271207"/>
              <a:gd name="connsiteY240" fmla="*/ 6340020 h 6868054"/>
              <a:gd name="connsiteX241" fmla="*/ 5834129 w 9271207"/>
              <a:gd name="connsiteY241" fmla="*/ 6314262 h 6868054"/>
              <a:gd name="connsiteX242" fmla="*/ 5975797 w 9271207"/>
              <a:gd name="connsiteY242" fmla="*/ 6288504 h 6868054"/>
              <a:gd name="connsiteX243" fmla="*/ 6040191 w 9271207"/>
              <a:gd name="connsiteY243" fmla="*/ 6275625 h 6868054"/>
              <a:gd name="connsiteX244" fmla="*/ 6349284 w 9271207"/>
              <a:gd name="connsiteY244" fmla="*/ 6288504 h 6868054"/>
              <a:gd name="connsiteX245" fmla="*/ 6387921 w 9271207"/>
              <a:gd name="connsiteY245" fmla="*/ 6301383 h 6868054"/>
              <a:gd name="connsiteX246" fmla="*/ 6465194 w 9271207"/>
              <a:gd name="connsiteY246" fmla="*/ 6314262 h 6868054"/>
              <a:gd name="connsiteX247" fmla="*/ 6529589 w 9271207"/>
              <a:gd name="connsiteY247" fmla="*/ 6327141 h 6868054"/>
              <a:gd name="connsiteX248" fmla="*/ 6593983 w 9271207"/>
              <a:gd name="connsiteY248" fmla="*/ 6352899 h 6868054"/>
              <a:gd name="connsiteX249" fmla="*/ 6632620 w 9271207"/>
              <a:gd name="connsiteY249" fmla="*/ 6365778 h 6868054"/>
              <a:gd name="connsiteX250" fmla="*/ 6761408 w 9271207"/>
              <a:gd name="connsiteY250" fmla="*/ 6455930 h 6868054"/>
              <a:gd name="connsiteX251" fmla="*/ 6800045 w 9271207"/>
              <a:gd name="connsiteY251" fmla="*/ 6481687 h 6868054"/>
              <a:gd name="connsiteX252" fmla="*/ 6851560 w 9271207"/>
              <a:gd name="connsiteY252" fmla="*/ 6520324 h 6868054"/>
              <a:gd name="connsiteX253" fmla="*/ 6903076 w 9271207"/>
              <a:gd name="connsiteY253" fmla="*/ 6546082 h 6868054"/>
              <a:gd name="connsiteX254" fmla="*/ 6993228 w 9271207"/>
              <a:gd name="connsiteY254" fmla="*/ 6610476 h 6868054"/>
              <a:gd name="connsiteX255" fmla="*/ 7031865 w 9271207"/>
              <a:gd name="connsiteY255" fmla="*/ 6623355 h 6868054"/>
              <a:gd name="connsiteX256" fmla="*/ 7340958 w 9271207"/>
              <a:gd name="connsiteY256" fmla="*/ 6584718 h 6868054"/>
              <a:gd name="connsiteX257" fmla="*/ 7366715 w 9271207"/>
              <a:gd name="connsiteY257" fmla="*/ 6546082 h 6868054"/>
              <a:gd name="connsiteX258" fmla="*/ 7250806 w 9271207"/>
              <a:gd name="connsiteY258" fmla="*/ 6507445 h 6868054"/>
              <a:gd name="connsiteX259" fmla="*/ 7212169 w 9271207"/>
              <a:gd name="connsiteY259" fmla="*/ 6494566 h 6868054"/>
              <a:gd name="connsiteX260" fmla="*/ 7109138 w 9271207"/>
              <a:gd name="connsiteY260" fmla="*/ 6455930 h 6868054"/>
              <a:gd name="connsiteX261" fmla="*/ 6928834 w 9271207"/>
              <a:gd name="connsiteY261" fmla="*/ 6430172 h 6868054"/>
              <a:gd name="connsiteX262" fmla="*/ 6877318 w 9271207"/>
              <a:gd name="connsiteY262" fmla="*/ 6404414 h 6868054"/>
              <a:gd name="connsiteX263" fmla="*/ 6748529 w 9271207"/>
              <a:gd name="connsiteY263" fmla="*/ 6378656 h 6868054"/>
              <a:gd name="connsiteX264" fmla="*/ 6375042 w 9271207"/>
              <a:gd name="connsiteY264" fmla="*/ 6391535 h 6868054"/>
              <a:gd name="connsiteX265" fmla="*/ 6310648 w 9271207"/>
              <a:gd name="connsiteY265" fmla="*/ 6417293 h 6868054"/>
              <a:gd name="connsiteX266" fmla="*/ 6104586 w 9271207"/>
              <a:gd name="connsiteY266" fmla="*/ 6546082 h 6868054"/>
              <a:gd name="connsiteX267" fmla="*/ 6053070 w 9271207"/>
              <a:gd name="connsiteY267" fmla="*/ 6584718 h 6868054"/>
              <a:gd name="connsiteX268" fmla="*/ 5937160 w 9271207"/>
              <a:gd name="connsiteY268" fmla="*/ 6649113 h 6868054"/>
              <a:gd name="connsiteX269" fmla="*/ 5898524 w 9271207"/>
              <a:gd name="connsiteY269" fmla="*/ 6661992 h 6868054"/>
              <a:gd name="connsiteX270" fmla="*/ 5847008 w 9271207"/>
              <a:gd name="connsiteY270" fmla="*/ 6687749 h 6868054"/>
              <a:gd name="connsiteX271" fmla="*/ 5795493 w 9271207"/>
              <a:gd name="connsiteY271" fmla="*/ 6700628 h 6868054"/>
              <a:gd name="connsiteX272" fmla="*/ 5756856 w 9271207"/>
              <a:gd name="connsiteY272" fmla="*/ 6713507 h 6868054"/>
              <a:gd name="connsiteX273" fmla="*/ 5550794 w 9271207"/>
              <a:gd name="connsiteY273" fmla="*/ 6752144 h 6868054"/>
              <a:gd name="connsiteX274" fmla="*/ 5512158 w 9271207"/>
              <a:gd name="connsiteY274" fmla="*/ 6765023 h 6868054"/>
              <a:gd name="connsiteX275" fmla="*/ 4778062 w 9271207"/>
              <a:gd name="connsiteY275" fmla="*/ 6765023 h 6868054"/>
              <a:gd name="connsiteX276" fmla="*/ 4713667 w 9271207"/>
              <a:gd name="connsiteY276" fmla="*/ 6739265 h 6868054"/>
              <a:gd name="connsiteX277" fmla="*/ 4636394 w 9271207"/>
              <a:gd name="connsiteY277" fmla="*/ 6726386 h 6868054"/>
              <a:gd name="connsiteX278" fmla="*/ 4572000 w 9271207"/>
              <a:gd name="connsiteY278" fmla="*/ 6687749 h 6868054"/>
              <a:gd name="connsiteX279" fmla="*/ 4494727 w 9271207"/>
              <a:gd name="connsiteY279" fmla="*/ 6661992 h 6868054"/>
              <a:gd name="connsiteX280" fmla="*/ 4365938 w 9271207"/>
              <a:gd name="connsiteY280" fmla="*/ 6610476 h 6868054"/>
              <a:gd name="connsiteX281" fmla="*/ 4237149 w 9271207"/>
              <a:gd name="connsiteY281" fmla="*/ 6533203 h 6868054"/>
              <a:gd name="connsiteX282" fmla="*/ 4198513 w 9271207"/>
              <a:gd name="connsiteY282" fmla="*/ 6494566 h 6868054"/>
              <a:gd name="connsiteX283" fmla="*/ 4481848 w 9271207"/>
              <a:gd name="connsiteY283" fmla="*/ 6443051 h 6868054"/>
              <a:gd name="connsiteX284" fmla="*/ 4597758 w 9271207"/>
              <a:gd name="connsiteY284" fmla="*/ 6417293 h 6868054"/>
              <a:gd name="connsiteX285" fmla="*/ 4675031 w 9271207"/>
              <a:gd name="connsiteY285" fmla="*/ 6391535 h 6868054"/>
              <a:gd name="connsiteX286" fmla="*/ 4881093 w 9271207"/>
              <a:gd name="connsiteY286" fmla="*/ 6404414 h 6868054"/>
              <a:gd name="connsiteX287" fmla="*/ 4919729 w 9271207"/>
              <a:gd name="connsiteY287" fmla="*/ 6417293 h 6868054"/>
              <a:gd name="connsiteX288" fmla="*/ 4945487 w 9271207"/>
              <a:gd name="connsiteY288" fmla="*/ 6468808 h 6868054"/>
              <a:gd name="connsiteX289" fmla="*/ 4932608 w 9271207"/>
              <a:gd name="connsiteY289" fmla="*/ 6546082 h 6868054"/>
              <a:gd name="connsiteX290" fmla="*/ 4893972 w 9271207"/>
              <a:gd name="connsiteY290" fmla="*/ 6584718 h 6868054"/>
              <a:gd name="connsiteX291" fmla="*/ 4790941 w 9271207"/>
              <a:gd name="connsiteY291" fmla="*/ 6623355 h 6868054"/>
              <a:gd name="connsiteX292" fmla="*/ 4146997 w 9271207"/>
              <a:gd name="connsiteY292" fmla="*/ 6597597 h 6868054"/>
              <a:gd name="connsiteX293" fmla="*/ 4082603 w 9271207"/>
              <a:gd name="connsiteY293" fmla="*/ 6584718 h 6868054"/>
              <a:gd name="connsiteX294" fmla="*/ 3812146 w 9271207"/>
              <a:gd name="connsiteY294" fmla="*/ 6558961 h 6868054"/>
              <a:gd name="connsiteX295" fmla="*/ 3451538 w 9271207"/>
              <a:gd name="connsiteY295" fmla="*/ 6571839 h 6868054"/>
              <a:gd name="connsiteX296" fmla="*/ 3335628 w 9271207"/>
              <a:gd name="connsiteY296" fmla="*/ 6610476 h 6868054"/>
              <a:gd name="connsiteX297" fmla="*/ 3232597 w 9271207"/>
              <a:gd name="connsiteY297" fmla="*/ 6636234 h 6868054"/>
              <a:gd name="connsiteX298" fmla="*/ 2833352 w 9271207"/>
              <a:gd name="connsiteY298" fmla="*/ 6623355 h 6868054"/>
              <a:gd name="connsiteX299" fmla="*/ 2653048 w 9271207"/>
              <a:gd name="connsiteY299" fmla="*/ 6597597 h 6868054"/>
              <a:gd name="connsiteX300" fmla="*/ 2562896 w 9271207"/>
              <a:gd name="connsiteY300" fmla="*/ 6571839 h 6868054"/>
              <a:gd name="connsiteX301" fmla="*/ 2459865 w 9271207"/>
              <a:gd name="connsiteY301" fmla="*/ 6558961 h 6868054"/>
              <a:gd name="connsiteX302" fmla="*/ 2382591 w 9271207"/>
              <a:gd name="connsiteY302" fmla="*/ 6533203 h 6868054"/>
              <a:gd name="connsiteX303" fmla="*/ 2292439 w 9271207"/>
              <a:gd name="connsiteY303" fmla="*/ 6507445 h 6868054"/>
              <a:gd name="connsiteX304" fmla="*/ 2279560 w 9271207"/>
              <a:gd name="connsiteY304" fmla="*/ 6468808 h 6868054"/>
              <a:gd name="connsiteX305" fmla="*/ 2292439 w 9271207"/>
              <a:gd name="connsiteY305" fmla="*/ 6417293 h 6868054"/>
              <a:gd name="connsiteX306" fmla="*/ 2331076 w 9271207"/>
              <a:gd name="connsiteY306" fmla="*/ 6404414 h 6868054"/>
              <a:gd name="connsiteX307" fmla="*/ 2421228 w 9271207"/>
              <a:gd name="connsiteY307" fmla="*/ 6391535 h 6868054"/>
              <a:gd name="connsiteX308" fmla="*/ 2472744 w 9271207"/>
              <a:gd name="connsiteY308" fmla="*/ 6365778 h 6868054"/>
              <a:gd name="connsiteX309" fmla="*/ 2511380 w 9271207"/>
              <a:gd name="connsiteY309" fmla="*/ 6352899 h 6868054"/>
              <a:gd name="connsiteX310" fmla="*/ 2550017 w 9271207"/>
              <a:gd name="connsiteY310" fmla="*/ 6327141 h 6868054"/>
              <a:gd name="connsiteX311" fmla="*/ 2627290 w 9271207"/>
              <a:gd name="connsiteY311" fmla="*/ 6288504 h 6868054"/>
              <a:gd name="connsiteX312" fmla="*/ 2949262 w 9271207"/>
              <a:gd name="connsiteY312" fmla="*/ 6301383 h 6868054"/>
              <a:gd name="connsiteX313" fmla="*/ 3039414 w 9271207"/>
              <a:gd name="connsiteY313" fmla="*/ 6327141 h 6868054"/>
              <a:gd name="connsiteX314" fmla="*/ 3155324 w 9271207"/>
              <a:gd name="connsiteY314" fmla="*/ 6378656 h 6868054"/>
              <a:gd name="connsiteX315" fmla="*/ 3193960 w 9271207"/>
              <a:gd name="connsiteY315" fmla="*/ 6404414 h 6868054"/>
              <a:gd name="connsiteX316" fmla="*/ 3258355 w 9271207"/>
              <a:gd name="connsiteY316" fmla="*/ 6520324 h 6868054"/>
              <a:gd name="connsiteX317" fmla="*/ 3193960 w 9271207"/>
              <a:gd name="connsiteY317" fmla="*/ 6597597 h 6868054"/>
              <a:gd name="connsiteX318" fmla="*/ 3090929 w 9271207"/>
              <a:gd name="connsiteY318" fmla="*/ 6636234 h 6868054"/>
              <a:gd name="connsiteX319" fmla="*/ 2562896 w 9271207"/>
              <a:gd name="connsiteY319" fmla="*/ 6610476 h 6868054"/>
              <a:gd name="connsiteX320" fmla="*/ 2472744 w 9271207"/>
              <a:gd name="connsiteY320" fmla="*/ 6597597 h 6868054"/>
              <a:gd name="connsiteX321" fmla="*/ 2253803 w 9271207"/>
              <a:gd name="connsiteY321" fmla="*/ 6584718 h 6868054"/>
              <a:gd name="connsiteX322" fmla="*/ 2150772 w 9271207"/>
              <a:gd name="connsiteY322" fmla="*/ 6558961 h 6868054"/>
              <a:gd name="connsiteX323" fmla="*/ 2009104 w 9271207"/>
              <a:gd name="connsiteY323" fmla="*/ 6546082 h 6868054"/>
              <a:gd name="connsiteX324" fmla="*/ 1725769 w 9271207"/>
              <a:gd name="connsiteY324" fmla="*/ 6520324 h 6868054"/>
              <a:gd name="connsiteX325" fmla="*/ 1674253 w 9271207"/>
              <a:gd name="connsiteY325" fmla="*/ 6507445 h 6868054"/>
              <a:gd name="connsiteX326" fmla="*/ 1442434 w 9271207"/>
              <a:gd name="connsiteY326" fmla="*/ 6533203 h 6868054"/>
              <a:gd name="connsiteX327" fmla="*/ 1403797 w 9271207"/>
              <a:gd name="connsiteY327" fmla="*/ 6558961 h 6868054"/>
              <a:gd name="connsiteX328" fmla="*/ 1378039 w 9271207"/>
              <a:gd name="connsiteY328" fmla="*/ 6597597 h 6868054"/>
              <a:gd name="connsiteX329" fmla="*/ 1352282 w 9271207"/>
              <a:gd name="connsiteY329" fmla="*/ 6687749 h 6868054"/>
              <a:gd name="connsiteX330" fmla="*/ 1365160 w 9271207"/>
              <a:gd name="connsiteY330" fmla="*/ 6765023 h 6868054"/>
              <a:gd name="connsiteX331" fmla="*/ 1442434 w 9271207"/>
              <a:gd name="connsiteY331" fmla="*/ 6777901 h 6868054"/>
              <a:gd name="connsiteX332" fmla="*/ 1674253 w 9271207"/>
              <a:gd name="connsiteY332" fmla="*/ 6790780 h 6868054"/>
              <a:gd name="connsiteX333" fmla="*/ 1893194 w 9271207"/>
              <a:gd name="connsiteY333" fmla="*/ 6726386 h 6868054"/>
              <a:gd name="connsiteX334" fmla="*/ 1931831 w 9271207"/>
              <a:gd name="connsiteY334" fmla="*/ 6687749 h 6868054"/>
              <a:gd name="connsiteX335" fmla="*/ 1983346 w 9271207"/>
              <a:gd name="connsiteY335" fmla="*/ 6610476 h 6868054"/>
              <a:gd name="connsiteX336" fmla="*/ 1970467 w 9271207"/>
              <a:gd name="connsiteY336" fmla="*/ 6533203 h 6868054"/>
              <a:gd name="connsiteX337" fmla="*/ 1944710 w 9271207"/>
              <a:gd name="connsiteY337" fmla="*/ 6494566 h 6868054"/>
              <a:gd name="connsiteX338" fmla="*/ 1931831 w 9271207"/>
              <a:gd name="connsiteY338" fmla="*/ 6455930 h 6868054"/>
              <a:gd name="connsiteX339" fmla="*/ 1906073 w 9271207"/>
              <a:gd name="connsiteY339" fmla="*/ 6417293 h 6868054"/>
              <a:gd name="connsiteX340" fmla="*/ 1867437 w 9271207"/>
              <a:gd name="connsiteY340" fmla="*/ 6365778 h 6868054"/>
              <a:gd name="connsiteX341" fmla="*/ 1764406 w 9271207"/>
              <a:gd name="connsiteY341" fmla="*/ 6275625 h 6868054"/>
              <a:gd name="connsiteX342" fmla="*/ 1674253 w 9271207"/>
              <a:gd name="connsiteY342" fmla="*/ 6224110 h 6868054"/>
              <a:gd name="connsiteX343" fmla="*/ 1571222 w 9271207"/>
              <a:gd name="connsiteY343" fmla="*/ 6198352 h 6868054"/>
              <a:gd name="connsiteX344" fmla="*/ 1442434 w 9271207"/>
              <a:gd name="connsiteY344" fmla="*/ 6211231 h 6868054"/>
              <a:gd name="connsiteX345" fmla="*/ 1403797 w 9271207"/>
              <a:gd name="connsiteY345" fmla="*/ 6224110 h 6868054"/>
              <a:gd name="connsiteX346" fmla="*/ 1339403 w 9271207"/>
              <a:gd name="connsiteY346" fmla="*/ 6236989 h 6868054"/>
              <a:gd name="connsiteX347" fmla="*/ 1300766 w 9271207"/>
              <a:gd name="connsiteY347" fmla="*/ 6249868 h 6868054"/>
              <a:gd name="connsiteX348" fmla="*/ 1236372 w 9271207"/>
              <a:gd name="connsiteY348" fmla="*/ 6262747 h 6868054"/>
              <a:gd name="connsiteX349" fmla="*/ 1184856 w 9271207"/>
              <a:gd name="connsiteY349" fmla="*/ 6301383 h 6868054"/>
              <a:gd name="connsiteX350" fmla="*/ 1146220 w 9271207"/>
              <a:gd name="connsiteY350" fmla="*/ 6314262 h 6868054"/>
              <a:gd name="connsiteX351" fmla="*/ 1094704 w 9271207"/>
              <a:gd name="connsiteY351" fmla="*/ 6340020 h 6868054"/>
              <a:gd name="connsiteX352" fmla="*/ 1043189 w 9271207"/>
              <a:gd name="connsiteY352" fmla="*/ 6378656 h 6868054"/>
              <a:gd name="connsiteX353" fmla="*/ 1004552 w 9271207"/>
              <a:gd name="connsiteY353" fmla="*/ 6391535 h 6868054"/>
              <a:gd name="connsiteX354" fmla="*/ 901521 w 9271207"/>
              <a:gd name="connsiteY354" fmla="*/ 6443051 h 6868054"/>
              <a:gd name="connsiteX355" fmla="*/ 850006 w 9271207"/>
              <a:gd name="connsiteY355" fmla="*/ 6468808 h 6868054"/>
              <a:gd name="connsiteX356" fmla="*/ 734096 w 9271207"/>
              <a:gd name="connsiteY356" fmla="*/ 6507445 h 6868054"/>
              <a:gd name="connsiteX357" fmla="*/ 695459 w 9271207"/>
              <a:gd name="connsiteY357" fmla="*/ 6520324 h 6868054"/>
              <a:gd name="connsiteX358" fmla="*/ 656822 w 9271207"/>
              <a:gd name="connsiteY358" fmla="*/ 6546082 h 6868054"/>
              <a:gd name="connsiteX359" fmla="*/ 605307 w 9271207"/>
              <a:gd name="connsiteY359" fmla="*/ 6558961 h 6868054"/>
              <a:gd name="connsiteX360" fmla="*/ 528034 w 9271207"/>
              <a:gd name="connsiteY360" fmla="*/ 6584718 h 6868054"/>
              <a:gd name="connsiteX361" fmla="*/ 489397 w 9271207"/>
              <a:gd name="connsiteY361" fmla="*/ 6597597 h 6868054"/>
              <a:gd name="connsiteX362" fmla="*/ 450760 w 9271207"/>
              <a:gd name="connsiteY362" fmla="*/ 6571839 h 6868054"/>
              <a:gd name="connsiteX363" fmla="*/ 360608 w 9271207"/>
              <a:gd name="connsiteY363" fmla="*/ 6520324 h 6868054"/>
              <a:gd name="connsiteX364" fmla="*/ 296214 w 9271207"/>
              <a:gd name="connsiteY364" fmla="*/ 6430172 h 6868054"/>
              <a:gd name="connsiteX365" fmla="*/ 309093 w 9271207"/>
              <a:gd name="connsiteY365" fmla="*/ 6262747 h 6868054"/>
              <a:gd name="connsiteX366" fmla="*/ 334851 w 9271207"/>
              <a:gd name="connsiteY366" fmla="*/ 6224110 h 6868054"/>
              <a:gd name="connsiteX367" fmla="*/ 347729 w 9271207"/>
              <a:gd name="connsiteY367" fmla="*/ 6185473 h 6868054"/>
              <a:gd name="connsiteX368" fmla="*/ 360608 w 9271207"/>
              <a:gd name="connsiteY368" fmla="*/ 6133958 h 6868054"/>
              <a:gd name="connsiteX369" fmla="*/ 386366 w 9271207"/>
              <a:gd name="connsiteY369" fmla="*/ 6056685 h 6868054"/>
              <a:gd name="connsiteX370" fmla="*/ 360608 w 9271207"/>
              <a:gd name="connsiteY370" fmla="*/ 5773349 h 6868054"/>
              <a:gd name="connsiteX371" fmla="*/ 347729 w 9271207"/>
              <a:gd name="connsiteY371" fmla="*/ 5734713 h 6868054"/>
              <a:gd name="connsiteX372" fmla="*/ 309093 w 9271207"/>
              <a:gd name="connsiteY372" fmla="*/ 5605924 h 6868054"/>
              <a:gd name="connsiteX373" fmla="*/ 244698 w 9271207"/>
              <a:gd name="connsiteY373" fmla="*/ 5528651 h 6868054"/>
              <a:gd name="connsiteX374" fmla="*/ 167425 w 9271207"/>
              <a:gd name="connsiteY374" fmla="*/ 5477135 h 6868054"/>
              <a:gd name="connsiteX375" fmla="*/ 141667 w 9271207"/>
              <a:gd name="connsiteY375" fmla="*/ 5438499 h 6868054"/>
              <a:gd name="connsiteX376" fmla="*/ 141667 w 9271207"/>
              <a:gd name="connsiteY376" fmla="*/ 5180921 h 6868054"/>
              <a:gd name="connsiteX377" fmla="*/ 154546 w 9271207"/>
              <a:gd name="connsiteY377" fmla="*/ 5142285 h 6868054"/>
              <a:gd name="connsiteX378" fmla="*/ 206062 w 9271207"/>
              <a:gd name="connsiteY378" fmla="*/ 5065011 h 6868054"/>
              <a:gd name="connsiteX379" fmla="*/ 231820 w 9271207"/>
              <a:gd name="connsiteY379" fmla="*/ 5026375 h 6868054"/>
              <a:gd name="connsiteX380" fmla="*/ 309093 w 9271207"/>
              <a:gd name="connsiteY380" fmla="*/ 4936223 h 6868054"/>
              <a:gd name="connsiteX381" fmla="*/ 347729 w 9271207"/>
              <a:gd name="connsiteY381" fmla="*/ 4910465 h 6868054"/>
              <a:gd name="connsiteX382" fmla="*/ 425003 w 9271207"/>
              <a:gd name="connsiteY382" fmla="*/ 4884707 h 6868054"/>
              <a:gd name="connsiteX383" fmla="*/ 425003 w 9271207"/>
              <a:gd name="connsiteY383" fmla="*/ 5013496 h 6868054"/>
              <a:gd name="connsiteX384" fmla="*/ 373487 w 9271207"/>
              <a:gd name="connsiteY384" fmla="*/ 5155163 h 6868054"/>
              <a:gd name="connsiteX385" fmla="*/ 283335 w 9271207"/>
              <a:gd name="connsiteY385" fmla="*/ 5180921 h 6868054"/>
              <a:gd name="connsiteX386" fmla="*/ 218941 w 9271207"/>
              <a:gd name="connsiteY386" fmla="*/ 5116527 h 6868054"/>
              <a:gd name="connsiteX387" fmla="*/ 141667 w 9271207"/>
              <a:gd name="connsiteY387" fmla="*/ 5013496 h 6868054"/>
              <a:gd name="connsiteX388" fmla="*/ 115910 w 9271207"/>
              <a:gd name="connsiteY388" fmla="*/ 4936223 h 6868054"/>
              <a:gd name="connsiteX389" fmla="*/ 154546 w 9271207"/>
              <a:gd name="connsiteY389" fmla="*/ 4833192 h 6868054"/>
              <a:gd name="connsiteX390" fmla="*/ 206062 w 9271207"/>
              <a:gd name="connsiteY390" fmla="*/ 4755918 h 6868054"/>
              <a:gd name="connsiteX391" fmla="*/ 296214 w 9271207"/>
              <a:gd name="connsiteY391" fmla="*/ 4691524 h 6868054"/>
              <a:gd name="connsiteX392" fmla="*/ 373487 w 9271207"/>
              <a:gd name="connsiteY392" fmla="*/ 4640008 h 6868054"/>
              <a:gd name="connsiteX393" fmla="*/ 412124 w 9271207"/>
              <a:gd name="connsiteY393" fmla="*/ 4614251 h 6868054"/>
              <a:gd name="connsiteX394" fmla="*/ 450760 w 9271207"/>
              <a:gd name="connsiteY394" fmla="*/ 4601372 h 6868054"/>
              <a:gd name="connsiteX395" fmla="*/ 476518 w 9271207"/>
              <a:gd name="connsiteY395" fmla="*/ 4524099 h 6868054"/>
              <a:gd name="connsiteX396" fmla="*/ 463639 w 9271207"/>
              <a:gd name="connsiteY396" fmla="*/ 4150611 h 6868054"/>
              <a:gd name="connsiteX397" fmla="*/ 412124 w 9271207"/>
              <a:gd name="connsiteY397" fmla="*/ 4034701 h 6868054"/>
              <a:gd name="connsiteX398" fmla="*/ 360608 w 9271207"/>
              <a:gd name="connsiteY398" fmla="*/ 3983186 h 6868054"/>
              <a:gd name="connsiteX399" fmla="*/ 321972 w 9271207"/>
              <a:gd name="connsiteY399" fmla="*/ 3931670 h 6868054"/>
              <a:gd name="connsiteX400" fmla="*/ 244698 w 9271207"/>
              <a:gd name="connsiteY400" fmla="*/ 3880155 h 6868054"/>
              <a:gd name="connsiteX401" fmla="*/ 206062 w 9271207"/>
              <a:gd name="connsiteY401" fmla="*/ 3854397 h 6868054"/>
              <a:gd name="connsiteX402" fmla="*/ 141667 w 9271207"/>
              <a:gd name="connsiteY402" fmla="*/ 3777124 h 6868054"/>
              <a:gd name="connsiteX403" fmla="*/ 115910 w 9271207"/>
              <a:gd name="connsiteY403" fmla="*/ 3699851 h 6868054"/>
              <a:gd name="connsiteX404" fmla="*/ 141667 w 9271207"/>
              <a:gd name="connsiteY404" fmla="*/ 3455152 h 6868054"/>
              <a:gd name="connsiteX405" fmla="*/ 167425 w 9271207"/>
              <a:gd name="connsiteY405" fmla="*/ 3416516 h 6868054"/>
              <a:gd name="connsiteX406" fmla="*/ 193183 w 9271207"/>
              <a:gd name="connsiteY406" fmla="*/ 3365000 h 6868054"/>
              <a:gd name="connsiteX407" fmla="*/ 206062 w 9271207"/>
              <a:gd name="connsiteY407" fmla="*/ 3326363 h 6868054"/>
              <a:gd name="connsiteX408" fmla="*/ 244698 w 9271207"/>
              <a:gd name="connsiteY408" fmla="*/ 3274848 h 6868054"/>
              <a:gd name="connsiteX409" fmla="*/ 296214 w 9271207"/>
              <a:gd name="connsiteY409" fmla="*/ 3197575 h 6868054"/>
              <a:gd name="connsiteX410" fmla="*/ 321972 w 9271207"/>
              <a:gd name="connsiteY410" fmla="*/ 3158938 h 6868054"/>
              <a:gd name="connsiteX411" fmla="*/ 399245 w 9271207"/>
              <a:gd name="connsiteY411" fmla="*/ 3081665 h 6868054"/>
              <a:gd name="connsiteX412" fmla="*/ 476518 w 9271207"/>
              <a:gd name="connsiteY412" fmla="*/ 2952876 h 6868054"/>
              <a:gd name="connsiteX413" fmla="*/ 515155 w 9271207"/>
              <a:gd name="connsiteY413" fmla="*/ 2824087 h 6868054"/>
              <a:gd name="connsiteX414" fmla="*/ 489397 w 9271207"/>
              <a:gd name="connsiteY414" fmla="*/ 2733935 h 6868054"/>
              <a:gd name="connsiteX415" fmla="*/ 463639 w 9271207"/>
              <a:gd name="connsiteY415" fmla="*/ 2643783 h 6868054"/>
              <a:gd name="connsiteX416" fmla="*/ 437882 w 9271207"/>
              <a:gd name="connsiteY416" fmla="*/ 2579389 h 6868054"/>
              <a:gd name="connsiteX417" fmla="*/ 399245 w 9271207"/>
              <a:gd name="connsiteY417" fmla="*/ 2540752 h 6868054"/>
              <a:gd name="connsiteX418" fmla="*/ 334851 w 9271207"/>
              <a:gd name="connsiteY418" fmla="*/ 2463479 h 6868054"/>
              <a:gd name="connsiteX419" fmla="*/ 296214 w 9271207"/>
              <a:gd name="connsiteY419" fmla="*/ 2437721 h 6868054"/>
              <a:gd name="connsiteX420" fmla="*/ 180304 w 9271207"/>
              <a:gd name="connsiteY420" fmla="*/ 2308932 h 6868054"/>
              <a:gd name="connsiteX421" fmla="*/ 154546 w 9271207"/>
              <a:gd name="connsiteY421" fmla="*/ 2231659 h 6868054"/>
              <a:gd name="connsiteX422" fmla="*/ 180304 w 9271207"/>
              <a:gd name="connsiteY422" fmla="*/ 2102870 h 6868054"/>
              <a:gd name="connsiteX423" fmla="*/ 218941 w 9271207"/>
              <a:gd name="connsiteY423" fmla="*/ 2077113 h 6868054"/>
              <a:gd name="connsiteX424" fmla="*/ 257577 w 9271207"/>
              <a:gd name="connsiteY424" fmla="*/ 2038476 h 6868054"/>
              <a:gd name="connsiteX425" fmla="*/ 334851 w 9271207"/>
              <a:gd name="connsiteY425" fmla="*/ 2012718 h 6868054"/>
              <a:gd name="connsiteX426" fmla="*/ 399245 w 9271207"/>
              <a:gd name="connsiteY426" fmla="*/ 2025597 h 6868054"/>
              <a:gd name="connsiteX427" fmla="*/ 412124 w 9271207"/>
              <a:gd name="connsiteY427" fmla="*/ 2064234 h 6868054"/>
              <a:gd name="connsiteX428" fmla="*/ 399245 w 9271207"/>
              <a:gd name="connsiteY428" fmla="*/ 2244538 h 6868054"/>
              <a:gd name="connsiteX429" fmla="*/ 373487 w 9271207"/>
              <a:gd name="connsiteY429" fmla="*/ 2321811 h 6868054"/>
              <a:gd name="connsiteX430" fmla="*/ 360608 w 9271207"/>
              <a:gd name="connsiteY430" fmla="*/ 2411963 h 6868054"/>
              <a:gd name="connsiteX431" fmla="*/ 347729 w 9271207"/>
              <a:gd name="connsiteY431" fmla="*/ 2450600 h 6868054"/>
              <a:gd name="connsiteX432" fmla="*/ 321972 w 9271207"/>
              <a:gd name="connsiteY432" fmla="*/ 2540752 h 6868054"/>
              <a:gd name="connsiteX433" fmla="*/ 270456 w 9271207"/>
              <a:gd name="connsiteY433" fmla="*/ 2643783 h 6868054"/>
              <a:gd name="connsiteX434" fmla="*/ 218941 w 9271207"/>
              <a:gd name="connsiteY434" fmla="*/ 2733935 h 6868054"/>
              <a:gd name="connsiteX435" fmla="*/ 206062 w 9271207"/>
              <a:gd name="connsiteY435" fmla="*/ 2785451 h 6868054"/>
              <a:gd name="connsiteX436" fmla="*/ 193183 w 9271207"/>
              <a:gd name="connsiteY436" fmla="*/ 2824087 h 6868054"/>
              <a:gd name="connsiteX437" fmla="*/ 180304 w 9271207"/>
              <a:gd name="connsiteY437" fmla="*/ 2888482 h 6868054"/>
              <a:gd name="connsiteX438" fmla="*/ 244698 w 9271207"/>
              <a:gd name="connsiteY438" fmla="*/ 2978634 h 6868054"/>
              <a:gd name="connsiteX439" fmla="*/ 283335 w 9271207"/>
              <a:gd name="connsiteY439" fmla="*/ 2965755 h 6868054"/>
              <a:gd name="connsiteX440" fmla="*/ 399245 w 9271207"/>
              <a:gd name="connsiteY440" fmla="*/ 2824087 h 6868054"/>
              <a:gd name="connsiteX441" fmla="*/ 450760 w 9271207"/>
              <a:gd name="connsiteY441" fmla="*/ 2721056 h 6868054"/>
              <a:gd name="connsiteX442" fmla="*/ 476518 w 9271207"/>
              <a:gd name="connsiteY442" fmla="*/ 2643783 h 6868054"/>
              <a:gd name="connsiteX443" fmla="*/ 437882 w 9271207"/>
              <a:gd name="connsiteY443" fmla="*/ 2476358 h 6868054"/>
              <a:gd name="connsiteX444" fmla="*/ 425003 w 9271207"/>
              <a:gd name="connsiteY444" fmla="*/ 2437721 h 6868054"/>
              <a:gd name="connsiteX445" fmla="*/ 386366 w 9271207"/>
              <a:gd name="connsiteY445" fmla="*/ 2167265 h 6868054"/>
              <a:gd name="connsiteX446" fmla="*/ 373487 w 9271207"/>
              <a:gd name="connsiteY446" fmla="*/ 2102870 h 6868054"/>
              <a:gd name="connsiteX447" fmla="*/ 347729 w 9271207"/>
              <a:gd name="connsiteY447" fmla="*/ 2025597 h 6868054"/>
              <a:gd name="connsiteX448" fmla="*/ 309093 w 9271207"/>
              <a:gd name="connsiteY448" fmla="*/ 1922566 h 6868054"/>
              <a:gd name="connsiteX449" fmla="*/ 270456 w 9271207"/>
              <a:gd name="connsiteY449" fmla="*/ 1793778 h 6868054"/>
              <a:gd name="connsiteX450" fmla="*/ 257577 w 9271207"/>
              <a:gd name="connsiteY450" fmla="*/ 1755141 h 6868054"/>
              <a:gd name="connsiteX451" fmla="*/ 244698 w 9271207"/>
              <a:gd name="connsiteY451" fmla="*/ 1716504 h 6868054"/>
              <a:gd name="connsiteX452" fmla="*/ 257577 w 9271207"/>
              <a:gd name="connsiteY452" fmla="*/ 1600594 h 6868054"/>
              <a:gd name="connsiteX453" fmla="*/ 270456 w 9271207"/>
              <a:gd name="connsiteY453" fmla="*/ 1561958 h 6868054"/>
              <a:gd name="connsiteX454" fmla="*/ 309093 w 9271207"/>
              <a:gd name="connsiteY454" fmla="*/ 1523321 h 6868054"/>
              <a:gd name="connsiteX455" fmla="*/ 347729 w 9271207"/>
              <a:gd name="connsiteY455" fmla="*/ 1497563 h 6868054"/>
              <a:gd name="connsiteX456" fmla="*/ 476518 w 9271207"/>
              <a:gd name="connsiteY456" fmla="*/ 1510442 h 6868054"/>
              <a:gd name="connsiteX457" fmla="*/ 502276 w 9271207"/>
              <a:gd name="connsiteY457" fmla="*/ 1561958 h 6868054"/>
              <a:gd name="connsiteX458" fmla="*/ 528034 w 9271207"/>
              <a:gd name="connsiteY458" fmla="*/ 1600594 h 6868054"/>
              <a:gd name="connsiteX459" fmla="*/ 515155 w 9271207"/>
              <a:gd name="connsiteY459" fmla="*/ 1690747 h 6868054"/>
              <a:gd name="connsiteX460" fmla="*/ 437882 w 9271207"/>
              <a:gd name="connsiteY460" fmla="*/ 1729383 h 6868054"/>
              <a:gd name="connsiteX461" fmla="*/ 309093 w 9271207"/>
              <a:gd name="connsiteY461" fmla="*/ 1703625 h 6868054"/>
              <a:gd name="connsiteX462" fmla="*/ 231820 w 9271207"/>
              <a:gd name="connsiteY462" fmla="*/ 1652110 h 6868054"/>
              <a:gd name="connsiteX463" fmla="*/ 218941 w 9271207"/>
              <a:gd name="connsiteY463" fmla="*/ 1587716 h 6868054"/>
              <a:gd name="connsiteX464" fmla="*/ 231820 w 9271207"/>
              <a:gd name="connsiteY464" fmla="*/ 1446048 h 6868054"/>
              <a:gd name="connsiteX465" fmla="*/ 270456 w 9271207"/>
              <a:gd name="connsiteY465" fmla="*/ 1368775 h 6868054"/>
              <a:gd name="connsiteX466" fmla="*/ 360608 w 9271207"/>
              <a:gd name="connsiteY466" fmla="*/ 1252865 h 6868054"/>
              <a:gd name="connsiteX467" fmla="*/ 386366 w 9271207"/>
              <a:gd name="connsiteY467" fmla="*/ 1214228 h 6868054"/>
              <a:gd name="connsiteX468" fmla="*/ 412124 w 9271207"/>
              <a:gd name="connsiteY468" fmla="*/ 1136955 h 6868054"/>
              <a:gd name="connsiteX469" fmla="*/ 399245 w 9271207"/>
              <a:gd name="connsiteY469" fmla="*/ 1098318 h 6868054"/>
              <a:gd name="connsiteX470" fmla="*/ 283335 w 9271207"/>
              <a:gd name="connsiteY470" fmla="*/ 1033924 h 6868054"/>
              <a:gd name="connsiteX471" fmla="*/ 206062 w 9271207"/>
              <a:gd name="connsiteY471" fmla="*/ 1085439 h 6868054"/>
              <a:gd name="connsiteX472" fmla="*/ 244698 w 9271207"/>
              <a:gd name="connsiteY472" fmla="*/ 1098318 h 6868054"/>
              <a:gd name="connsiteX473" fmla="*/ 386366 w 9271207"/>
              <a:gd name="connsiteY473" fmla="*/ 1124076 h 6868054"/>
              <a:gd name="connsiteX474" fmla="*/ 463639 w 9271207"/>
              <a:gd name="connsiteY474" fmla="*/ 1136955 h 6868054"/>
              <a:gd name="connsiteX475" fmla="*/ 502276 w 9271207"/>
              <a:gd name="connsiteY475" fmla="*/ 1124076 h 6868054"/>
              <a:gd name="connsiteX476" fmla="*/ 515155 w 9271207"/>
              <a:gd name="connsiteY476" fmla="*/ 1085439 h 6868054"/>
              <a:gd name="connsiteX477" fmla="*/ 502276 w 9271207"/>
              <a:gd name="connsiteY477" fmla="*/ 1033924 h 6868054"/>
              <a:gd name="connsiteX478" fmla="*/ 437882 w 9271207"/>
              <a:gd name="connsiteY478" fmla="*/ 918014 h 6868054"/>
              <a:gd name="connsiteX479" fmla="*/ 386366 w 9271207"/>
              <a:gd name="connsiteY479" fmla="*/ 840741 h 6868054"/>
              <a:gd name="connsiteX480" fmla="*/ 360608 w 9271207"/>
              <a:gd name="connsiteY480" fmla="*/ 802104 h 6868054"/>
              <a:gd name="connsiteX481" fmla="*/ 231820 w 9271207"/>
              <a:gd name="connsiteY481" fmla="*/ 737710 h 6868054"/>
              <a:gd name="connsiteX482" fmla="*/ 90152 w 9271207"/>
              <a:gd name="connsiteY482" fmla="*/ 673316 h 6868054"/>
              <a:gd name="connsiteX483" fmla="*/ 25758 w 9271207"/>
              <a:gd name="connsiteY483" fmla="*/ 608921 h 6868054"/>
              <a:gd name="connsiteX484" fmla="*/ 0 w 9271207"/>
              <a:gd name="connsiteY484" fmla="*/ 531648 h 6868054"/>
              <a:gd name="connsiteX485" fmla="*/ 64394 w 9271207"/>
              <a:gd name="connsiteY485" fmla="*/ 428617 h 6868054"/>
              <a:gd name="connsiteX486" fmla="*/ 90152 w 9271207"/>
              <a:gd name="connsiteY486" fmla="*/ 389980 h 6868054"/>
              <a:gd name="connsiteX487" fmla="*/ 180304 w 9271207"/>
              <a:gd name="connsiteY487" fmla="*/ 325586 h 6868054"/>
              <a:gd name="connsiteX488" fmla="*/ 218941 w 9271207"/>
              <a:gd name="connsiteY488" fmla="*/ 312707 h 6868054"/>
              <a:gd name="connsiteX489" fmla="*/ 283335 w 9271207"/>
              <a:gd name="connsiteY489" fmla="*/ 325586 h 6868054"/>
              <a:gd name="connsiteX490" fmla="*/ 321972 w 9271207"/>
              <a:gd name="connsiteY490" fmla="*/ 338465 h 6868054"/>
              <a:gd name="connsiteX491" fmla="*/ 373487 w 9271207"/>
              <a:gd name="connsiteY491" fmla="*/ 351344 h 6868054"/>
              <a:gd name="connsiteX492" fmla="*/ 437882 w 9271207"/>
              <a:gd name="connsiteY492" fmla="*/ 338465 h 6868054"/>
              <a:gd name="connsiteX493" fmla="*/ 476518 w 9271207"/>
              <a:gd name="connsiteY493" fmla="*/ 325586 h 6868054"/>
              <a:gd name="connsiteX494" fmla="*/ 489397 w 9271207"/>
              <a:gd name="connsiteY494" fmla="*/ 364223 h 6868054"/>
              <a:gd name="connsiteX495" fmla="*/ 412124 w 9271207"/>
              <a:gd name="connsiteY495" fmla="*/ 518769 h 6868054"/>
              <a:gd name="connsiteX496" fmla="*/ 373487 w 9271207"/>
              <a:gd name="connsiteY496" fmla="*/ 531648 h 6868054"/>
              <a:gd name="connsiteX497" fmla="*/ 347729 w 9271207"/>
              <a:gd name="connsiteY497" fmla="*/ 570285 h 6868054"/>
              <a:gd name="connsiteX498" fmla="*/ 167425 w 9271207"/>
              <a:gd name="connsiteY498" fmla="*/ 570285 h 6868054"/>
              <a:gd name="connsiteX499" fmla="*/ 141667 w 9271207"/>
              <a:gd name="connsiteY499" fmla="*/ 518769 h 6868054"/>
              <a:gd name="connsiteX500" fmla="*/ 193183 w 9271207"/>
              <a:gd name="connsiteY500" fmla="*/ 402859 h 6868054"/>
              <a:gd name="connsiteX501" fmla="*/ 270456 w 9271207"/>
              <a:gd name="connsiteY501" fmla="*/ 351344 h 6868054"/>
              <a:gd name="connsiteX502" fmla="*/ 309093 w 9271207"/>
              <a:gd name="connsiteY502" fmla="*/ 325586 h 6868054"/>
              <a:gd name="connsiteX503" fmla="*/ 437882 w 9271207"/>
              <a:gd name="connsiteY503" fmla="*/ 286949 h 6868054"/>
              <a:gd name="connsiteX504" fmla="*/ 476518 w 9271207"/>
              <a:gd name="connsiteY504" fmla="*/ 274070 h 6868054"/>
              <a:gd name="connsiteX505" fmla="*/ 553791 w 9271207"/>
              <a:gd name="connsiteY505" fmla="*/ 235434 h 6868054"/>
              <a:gd name="connsiteX506" fmla="*/ 579549 w 9271207"/>
              <a:gd name="connsiteY506" fmla="*/ 196797 h 6868054"/>
              <a:gd name="connsiteX507" fmla="*/ 656822 w 9271207"/>
              <a:gd name="connsiteY507" fmla="*/ 158161 h 6868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</a:cxnLst>
            <a:rect l="l" t="t" r="r" b="b"/>
            <a:pathLst>
              <a:path w="9271207" h="6868054">
                <a:moveTo>
                  <a:pt x="450760" y="312707"/>
                </a:moveTo>
                <a:cubicBezTo>
                  <a:pt x="463639" y="304121"/>
                  <a:pt x="478452" y="297894"/>
                  <a:pt x="489397" y="286949"/>
                </a:cubicBezTo>
                <a:cubicBezTo>
                  <a:pt x="575260" y="201088"/>
                  <a:pt x="450758" y="291246"/>
                  <a:pt x="553791" y="222555"/>
                </a:cubicBezTo>
                <a:cubicBezTo>
                  <a:pt x="597212" y="157424"/>
                  <a:pt x="555978" y="202142"/>
                  <a:pt x="618186" y="171039"/>
                </a:cubicBezTo>
                <a:cubicBezTo>
                  <a:pt x="632030" y="164117"/>
                  <a:pt x="642678" y="151568"/>
                  <a:pt x="656822" y="145282"/>
                </a:cubicBezTo>
                <a:cubicBezTo>
                  <a:pt x="681633" y="134255"/>
                  <a:pt x="708338" y="128110"/>
                  <a:pt x="734096" y="119524"/>
                </a:cubicBezTo>
                <a:lnTo>
                  <a:pt x="772732" y="106645"/>
                </a:lnTo>
                <a:cubicBezTo>
                  <a:pt x="862884" y="110938"/>
                  <a:pt x="953222" y="112327"/>
                  <a:pt x="1043189" y="119524"/>
                </a:cubicBezTo>
                <a:cubicBezTo>
                  <a:pt x="1060833" y="120936"/>
                  <a:pt x="1077750" y="127317"/>
                  <a:pt x="1094704" y="132403"/>
                </a:cubicBezTo>
                <a:cubicBezTo>
                  <a:pt x="1133713" y="144106"/>
                  <a:pt x="1171977" y="158161"/>
                  <a:pt x="1210614" y="171039"/>
                </a:cubicBezTo>
                <a:cubicBezTo>
                  <a:pt x="1223493" y="175332"/>
                  <a:pt x="1235758" y="182419"/>
                  <a:pt x="1249251" y="183918"/>
                </a:cubicBezTo>
                <a:lnTo>
                  <a:pt x="1365160" y="196797"/>
                </a:lnTo>
                <a:cubicBezTo>
                  <a:pt x="1466309" y="222084"/>
                  <a:pt x="1413791" y="214724"/>
                  <a:pt x="1584101" y="196797"/>
                </a:cubicBezTo>
                <a:cubicBezTo>
                  <a:pt x="1600091" y="195114"/>
                  <a:pt x="1705240" y="176638"/>
                  <a:pt x="1725769" y="171039"/>
                </a:cubicBezTo>
                <a:cubicBezTo>
                  <a:pt x="1751963" y="163895"/>
                  <a:pt x="1777284" y="153868"/>
                  <a:pt x="1803042" y="145282"/>
                </a:cubicBezTo>
                <a:lnTo>
                  <a:pt x="1918952" y="106645"/>
                </a:lnTo>
                <a:cubicBezTo>
                  <a:pt x="1931831" y="102352"/>
                  <a:pt x="1944069" y="94995"/>
                  <a:pt x="1957589" y="93766"/>
                </a:cubicBezTo>
                <a:lnTo>
                  <a:pt x="2099256" y="80887"/>
                </a:lnTo>
                <a:cubicBezTo>
                  <a:pt x="2132363" y="69851"/>
                  <a:pt x="2153826" y="61599"/>
                  <a:pt x="2189408" y="55130"/>
                </a:cubicBezTo>
                <a:cubicBezTo>
                  <a:pt x="2219274" y="49700"/>
                  <a:pt x="2249509" y="46544"/>
                  <a:pt x="2279560" y="42251"/>
                </a:cubicBezTo>
                <a:cubicBezTo>
                  <a:pt x="2331076" y="46544"/>
                  <a:pt x="2382767" y="49090"/>
                  <a:pt x="2434107" y="55130"/>
                </a:cubicBezTo>
                <a:cubicBezTo>
                  <a:pt x="2464997" y="58764"/>
                  <a:pt x="2518392" y="72981"/>
                  <a:pt x="2550017" y="80887"/>
                </a:cubicBezTo>
                <a:cubicBezTo>
                  <a:pt x="2567189" y="89473"/>
                  <a:pt x="2584863" y="97120"/>
                  <a:pt x="2601532" y="106645"/>
                </a:cubicBezTo>
                <a:cubicBezTo>
                  <a:pt x="2614971" y="114325"/>
                  <a:pt x="2625942" y="126306"/>
                  <a:pt x="2640169" y="132403"/>
                </a:cubicBezTo>
                <a:cubicBezTo>
                  <a:pt x="2656438" y="139376"/>
                  <a:pt x="2674730" y="140196"/>
                  <a:pt x="2691684" y="145282"/>
                </a:cubicBezTo>
                <a:cubicBezTo>
                  <a:pt x="2717690" y="153084"/>
                  <a:pt x="2768958" y="171039"/>
                  <a:pt x="2768958" y="171039"/>
                </a:cubicBezTo>
                <a:cubicBezTo>
                  <a:pt x="2781837" y="179625"/>
                  <a:pt x="2793450" y="190511"/>
                  <a:pt x="2807594" y="196797"/>
                </a:cubicBezTo>
                <a:cubicBezTo>
                  <a:pt x="2832405" y="207824"/>
                  <a:pt x="2884867" y="222555"/>
                  <a:pt x="2884867" y="222555"/>
                </a:cubicBezTo>
                <a:cubicBezTo>
                  <a:pt x="2970726" y="218262"/>
                  <a:pt x="3056752" y="216531"/>
                  <a:pt x="3142445" y="209676"/>
                </a:cubicBezTo>
                <a:cubicBezTo>
                  <a:pt x="3164265" y="207930"/>
                  <a:pt x="3185302" y="200713"/>
                  <a:pt x="3206839" y="196797"/>
                </a:cubicBezTo>
                <a:cubicBezTo>
                  <a:pt x="3232531" y="192126"/>
                  <a:pt x="3258355" y="188211"/>
                  <a:pt x="3284113" y="183918"/>
                </a:cubicBezTo>
                <a:cubicBezTo>
                  <a:pt x="3378178" y="152564"/>
                  <a:pt x="3335046" y="164746"/>
                  <a:pt x="3412901" y="145282"/>
                </a:cubicBezTo>
                <a:cubicBezTo>
                  <a:pt x="3453720" y="84054"/>
                  <a:pt x="3423975" y="111540"/>
                  <a:pt x="3515932" y="80887"/>
                </a:cubicBezTo>
                <a:lnTo>
                  <a:pt x="3554569" y="68008"/>
                </a:lnTo>
                <a:cubicBezTo>
                  <a:pt x="3657600" y="72301"/>
                  <a:pt x="3760786" y="73792"/>
                  <a:pt x="3863662" y="80887"/>
                </a:cubicBezTo>
                <a:cubicBezTo>
                  <a:pt x="3892982" y="82909"/>
                  <a:pt x="4019682" y="117243"/>
                  <a:pt x="4031087" y="119524"/>
                </a:cubicBezTo>
                <a:cubicBezTo>
                  <a:pt x="4162012" y="145709"/>
                  <a:pt x="4041711" y="118880"/>
                  <a:pt x="4134118" y="145282"/>
                </a:cubicBezTo>
                <a:cubicBezTo>
                  <a:pt x="4151137" y="150145"/>
                  <a:pt x="4168680" y="153075"/>
                  <a:pt x="4185634" y="158161"/>
                </a:cubicBezTo>
                <a:cubicBezTo>
                  <a:pt x="4211640" y="165963"/>
                  <a:pt x="4236283" y="178593"/>
                  <a:pt x="4262907" y="183918"/>
                </a:cubicBezTo>
                <a:cubicBezTo>
                  <a:pt x="4340613" y="199459"/>
                  <a:pt x="4306535" y="189875"/>
                  <a:pt x="4365938" y="209676"/>
                </a:cubicBezTo>
                <a:cubicBezTo>
                  <a:pt x="4400282" y="205383"/>
                  <a:pt x="4435126" y="204049"/>
                  <a:pt x="4468969" y="196797"/>
                </a:cubicBezTo>
                <a:cubicBezTo>
                  <a:pt x="4547132" y="180048"/>
                  <a:pt x="4534207" y="172518"/>
                  <a:pt x="4597758" y="145282"/>
                </a:cubicBezTo>
                <a:cubicBezTo>
                  <a:pt x="4610236" y="139934"/>
                  <a:pt x="4623515" y="136696"/>
                  <a:pt x="4636394" y="132403"/>
                </a:cubicBezTo>
                <a:cubicBezTo>
                  <a:pt x="4649273" y="119524"/>
                  <a:pt x="4659876" y="103869"/>
                  <a:pt x="4675031" y="93766"/>
                </a:cubicBezTo>
                <a:cubicBezTo>
                  <a:pt x="4721859" y="62547"/>
                  <a:pt x="4828660" y="91341"/>
                  <a:pt x="4855335" y="93766"/>
                </a:cubicBezTo>
                <a:cubicBezTo>
                  <a:pt x="4984709" y="126110"/>
                  <a:pt x="4924780" y="108329"/>
                  <a:pt x="5035639" y="145282"/>
                </a:cubicBezTo>
                <a:lnTo>
                  <a:pt x="5074276" y="158161"/>
                </a:lnTo>
                <a:cubicBezTo>
                  <a:pt x="5087155" y="162454"/>
                  <a:pt x="5100771" y="164968"/>
                  <a:pt x="5112913" y="171039"/>
                </a:cubicBezTo>
                <a:cubicBezTo>
                  <a:pt x="5134884" y="182025"/>
                  <a:pt x="5175692" y="205465"/>
                  <a:pt x="5203065" y="209676"/>
                </a:cubicBezTo>
                <a:cubicBezTo>
                  <a:pt x="5245707" y="216236"/>
                  <a:pt x="5288924" y="218262"/>
                  <a:pt x="5331853" y="222555"/>
                </a:cubicBezTo>
                <a:cubicBezTo>
                  <a:pt x="5435909" y="205212"/>
                  <a:pt x="5384353" y="217934"/>
                  <a:pt x="5486400" y="183918"/>
                </a:cubicBezTo>
                <a:cubicBezTo>
                  <a:pt x="5499279" y="179625"/>
                  <a:pt x="5513741" y="178569"/>
                  <a:pt x="5525037" y="171039"/>
                </a:cubicBezTo>
                <a:cubicBezTo>
                  <a:pt x="5550795" y="153867"/>
                  <a:pt x="5572942" y="129314"/>
                  <a:pt x="5602310" y="119524"/>
                </a:cubicBezTo>
                <a:cubicBezTo>
                  <a:pt x="5615189" y="115231"/>
                  <a:pt x="5628804" y="112716"/>
                  <a:pt x="5640946" y="106645"/>
                </a:cubicBezTo>
                <a:cubicBezTo>
                  <a:pt x="5740807" y="56714"/>
                  <a:pt x="5621108" y="100379"/>
                  <a:pt x="5718220" y="68008"/>
                </a:cubicBezTo>
                <a:cubicBezTo>
                  <a:pt x="5756856" y="72301"/>
                  <a:pt x="5796010" y="73263"/>
                  <a:pt x="5834129" y="80887"/>
                </a:cubicBezTo>
                <a:cubicBezTo>
                  <a:pt x="5860753" y="86212"/>
                  <a:pt x="5885645" y="98059"/>
                  <a:pt x="5911403" y="106645"/>
                </a:cubicBezTo>
                <a:cubicBezTo>
                  <a:pt x="5924282" y="110938"/>
                  <a:pt x="5936727" y="116862"/>
                  <a:pt x="5950039" y="119524"/>
                </a:cubicBezTo>
                <a:cubicBezTo>
                  <a:pt x="5971504" y="123817"/>
                  <a:pt x="5993198" y="127094"/>
                  <a:pt x="6014434" y="132403"/>
                </a:cubicBezTo>
                <a:cubicBezTo>
                  <a:pt x="6027604" y="135696"/>
                  <a:pt x="6040017" y="141553"/>
                  <a:pt x="6053070" y="145282"/>
                </a:cubicBezTo>
                <a:cubicBezTo>
                  <a:pt x="6070089" y="150145"/>
                  <a:pt x="6087567" y="153298"/>
                  <a:pt x="6104586" y="158161"/>
                </a:cubicBezTo>
                <a:cubicBezTo>
                  <a:pt x="6177135" y="178889"/>
                  <a:pt x="6108877" y="162452"/>
                  <a:pt x="6194738" y="196797"/>
                </a:cubicBezTo>
                <a:cubicBezTo>
                  <a:pt x="6219947" y="206881"/>
                  <a:pt x="6246253" y="213969"/>
                  <a:pt x="6272011" y="222555"/>
                </a:cubicBezTo>
                <a:cubicBezTo>
                  <a:pt x="6284890" y="226848"/>
                  <a:pt x="6297209" y="233514"/>
                  <a:pt x="6310648" y="235434"/>
                </a:cubicBezTo>
                <a:lnTo>
                  <a:pt x="6400800" y="248313"/>
                </a:lnTo>
                <a:cubicBezTo>
                  <a:pt x="6426558" y="239727"/>
                  <a:pt x="6451449" y="227880"/>
                  <a:pt x="6478073" y="222555"/>
                </a:cubicBezTo>
                <a:cubicBezTo>
                  <a:pt x="6502565" y="217656"/>
                  <a:pt x="6554703" y="209998"/>
                  <a:pt x="6581104" y="196797"/>
                </a:cubicBezTo>
                <a:cubicBezTo>
                  <a:pt x="6680963" y="146867"/>
                  <a:pt x="6561269" y="190529"/>
                  <a:pt x="6658377" y="158161"/>
                </a:cubicBezTo>
                <a:cubicBezTo>
                  <a:pt x="6705970" y="86772"/>
                  <a:pt x="6656905" y="143238"/>
                  <a:pt x="6722772" y="106645"/>
                </a:cubicBezTo>
                <a:cubicBezTo>
                  <a:pt x="6749833" y="91611"/>
                  <a:pt x="6770677" y="64920"/>
                  <a:pt x="6800045" y="55130"/>
                </a:cubicBezTo>
                <a:lnTo>
                  <a:pt x="6877318" y="29372"/>
                </a:lnTo>
                <a:lnTo>
                  <a:pt x="6915955" y="16493"/>
                </a:lnTo>
                <a:cubicBezTo>
                  <a:pt x="7079976" y="32895"/>
                  <a:pt x="7002883" y="18907"/>
                  <a:pt x="7147775" y="55130"/>
                </a:cubicBezTo>
                <a:lnTo>
                  <a:pt x="7199290" y="68008"/>
                </a:lnTo>
                <a:cubicBezTo>
                  <a:pt x="7212169" y="76594"/>
                  <a:pt x="7224083" y="86844"/>
                  <a:pt x="7237927" y="93766"/>
                </a:cubicBezTo>
                <a:cubicBezTo>
                  <a:pt x="7250069" y="99837"/>
                  <a:pt x="7264696" y="100052"/>
                  <a:pt x="7276563" y="106645"/>
                </a:cubicBezTo>
                <a:cubicBezTo>
                  <a:pt x="7409411" y="180450"/>
                  <a:pt x="7305051" y="141900"/>
                  <a:pt x="7392473" y="171039"/>
                </a:cubicBezTo>
                <a:cubicBezTo>
                  <a:pt x="7405352" y="179625"/>
                  <a:pt x="7416426" y="191902"/>
                  <a:pt x="7431110" y="196797"/>
                </a:cubicBezTo>
                <a:cubicBezTo>
                  <a:pt x="7455883" y="205055"/>
                  <a:pt x="7482270" y="209676"/>
                  <a:pt x="7508383" y="209676"/>
                </a:cubicBezTo>
                <a:cubicBezTo>
                  <a:pt x="7521959" y="209676"/>
                  <a:pt x="7533967" y="200527"/>
                  <a:pt x="7547020" y="196797"/>
                </a:cubicBezTo>
                <a:cubicBezTo>
                  <a:pt x="7564039" y="191934"/>
                  <a:pt x="7581363" y="188211"/>
                  <a:pt x="7598535" y="183918"/>
                </a:cubicBezTo>
                <a:lnTo>
                  <a:pt x="7714445" y="106645"/>
                </a:lnTo>
                <a:cubicBezTo>
                  <a:pt x="7745377" y="86024"/>
                  <a:pt x="7755062" y="74673"/>
                  <a:pt x="7791718" y="68008"/>
                </a:cubicBezTo>
                <a:cubicBezTo>
                  <a:pt x="7825771" y="61817"/>
                  <a:pt x="7860405" y="59423"/>
                  <a:pt x="7894749" y="55130"/>
                </a:cubicBezTo>
                <a:cubicBezTo>
                  <a:pt x="7950558" y="59423"/>
                  <a:pt x="8006886" y="59278"/>
                  <a:pt x="8062175" y="68008"/>
                </a:cubicBezTo>
                <a:cubicBezTo>
                  <a:pt x="8088994" y="72242"/>
                  <a:pt x="8139448" y="93766"/>
                  <a:pt x="8139448" y="93766"/>
                </a:cubicBezTo>
                <a:cubicBezTo>
                  <a:pt x="8152327" y="102352"/>
                  <a:pt x="8163400" y="114629"/>
                  <a:pt x="8178084" y="119524"/>
                </a:cubicBezTo>
                <a:cubicBezTo>
                  <a:pt x="8288060" y="156183"/>
                  <a:pt x="8224430" y="104061"/>
                  <a:pt x="8332631" y="158161"/>
                </a:cubicBezTo>
                <a:cubicBezTo>
                  <a:pt x="8349803" y="166747"/>
                  <a:pt x="8367477" y="174393"/>
                  <a:pt x="8384146" y="183918"/>
                </a:cubicBezTo>
                <a:cubicBezTo>
                  <a:pt x="8397585" y="191598"/>
                  <a:pt x="8408938" y="202754"/>
                  <a:pt x="8422783" y="209676"/>
                </a:cubicBezTo>
                <a:cubicBezTo>
                  <a:pt x="8456202" y="226386"/>
                  <a:pt x="8505717" y="228839"/>
                  <a:pt x="8538693" y="235434"/>
                </a:cubicBezTo>
                <a:cubicBezTo>
                  <a:pt x="8556049" y="238905"/>
                  <a:pt x="8573036" y="244020"/>
                  <a:pt x="8590208" y="248313"/>
                </a:cubicBezTo>
                <a:cubicBezTo>
                  <a:pt x="8650310" y="244020"/>
                  <a:pt x="8711860" y="249235"/>
                  <a:pt x="8770513" y="235434"/>
                </a:cubicBezTo>
                <a:cubicBezTo>
                  <a:pt x="8798101" y="228943"/>
                  <a:pt x="8817736" y="175331"/>
                  <a:pt x="8834907" y="158161"/>
                </a:cubicBezTo>
                <a:cubicBezTo>
                  <a:pt x="8855825" y="137243"/>
                  <a:pt x="8901490" y="120113"/>
                  <a:pt x="8925059" y="106645"/>
                </a:cubicBezTo>
                <a:cubicBezTo>
                  <a:pt x="8994963" y="66699"/>
                  <a:pt x="8931496" y="91621"/>
                  <a:pt x="9002332" y="68008"/>
                </a:cubicBezTo>
                <a:cubicBezTo>
                  <a:pt x="9010918" y="55129"/>
                  <a:pt x="9014964" y="37575"/>
                  <a:pt x="9028090" y="29372"/>
                </a:cubicBezTo>
                <a:cubicBezTo>
                  <a:pt x="9051114" y="14982"/>
                  <a:pt x="9105363" y="3614"/>
                  <a:pt x="9105363" y="3614"/>
                </a:cubicBezTo>
                <a:cubicBezTo>
                  <a:pt x="9131121" y="12200"/>
                  <a:pt x="9167576" y="6781"/>
                  <a:pt x="9182637" y="29372"/>
                </a:cubicBezTo>
                <a:cubicBezTo>
                  <a:pt x="9256455" y="140100"/>
                  <a:pt x="9167951" y="0"/>
                  <a:pt x="9221273" y="106645"/>
                </a:cubicBezTo>
                <a:cubicBezTo>
                  <a:pt x="9271207" y="206512"/>
                  <a:pt x="9227537" y="86803"/>
                  <a:pt x="9259910" y="183918"/>
                </a:cubicBezTo>
                <a:cubicBezTo>
                  <a:pt x="9259364" y="188286"/>
                  <a:pt x="9252478" y="298097"/>
                  <a:pt x="9234152" y="325586"/>
                </a:cubicBezTo>
                <a:cubicBezTo>
                  <a:pt x="9224049" y="340741"/>
                  <a:pt x="9210670" y="354120"/>
                  <a:pt x="9195515" y="364223"/>
                </a:cubicBezTo>
                <a:cubicBezTo>
                  <a:pt x="9184220" y="371753"/>
                  <a:pt x="9169758" y="372808"/>
                  <a:pt x="9156879" y="377101"/>
                </a:cubicBezTo>
                <a:cubicBezTo>
                  <a:pt x="9148293" y="389980"/>
                  <a:pt x="9143208" y="406069"/>
                  <a:pt x="9131121" y="415738"/>
                </a:cubicBezTo>
                <a:cubicBezTo>
                  <a:pt x="9120520" y="424219"/>
                  <a:pt x="9105537" y="424887"/>
                  <a:pt x="9092484" y="428617"/>
                </a:cubicBezTo>
                <a:cubicBezTo>
                  <a:pt x="9012844" y="451371"/>
                  <a:pt x="9010705" y="444247"/>
                  <a:pt x="8899301" y="454375"/>
                </a:cubicBezTo>
                <a:cubicBezTo>
                  <a:pt x="8886278" y="473910"/>
                  <a:pt x="8860665" y="504988"/>
                  <a:pt x="8860665" y="531648"/>
                </a:cubicBezTo>
                <a:cubicBezTo>
                  <a:pt x="8860665" y="597965"/>
                  <a:pt x="8869832" y="621744"/>
                  <a:pt x="8899301" y="673316"/>
                </a:cubicBezTo>
                <a:cubicBezTo>
                  <a:pt x="8906980" y="686755"/>
                  <a:pt x="8914114" y="701007"/>
                  <a:pt x="8925059" y="711952"/>
                </a:cubicBezTo>
                <a:cubicBezTo>
                  <a:pt x="8954897" y="741790"/>
                  <a:pt x="8991195" y="745020"/>
                  <a:pt x="9028090" y="763468"/>
                </a:cubicBezTo>
                <a:cubicBezTo>
                  <a:pt x="9050479" y="774663"/>
                  <a:pt x="9070095" y="790910"/>
                  <a:pt x="9092484" y="802104"/>
                </a:cubicBezTo>
                <a:cubicBezTo>
                  <a:pt x="9104626" y="808175"/>
                  <a:pt x="9118643" y="809635"/>
                  <a:pt x="9131121" y="814983"/>
                </a:cubicBezTo>
                <a:cubicBezTo>
                  <a:pt x="9242527" y="862728"/>
                  <a:pt x="9130661" y="823415"/>
                  <a:pt x="9221273" y="853620"/>
                </a:cubicBezTo>
                <a:cubicBezTo>
                  <a:pt x="9216980" y="887964"/>
                  <a:pt x="9214084" y="922511"/>
                  <a:pt x="9208394" y="956651"/>
                </a:cubicBezTo>
                <a:cubicBezTo>
                  <a:pt x="9200344" y="1004951"/>
                  <a:pt x="9194883" y="1003941"/>
                  <a:pt x="9182637" y="1046803"/>
                </a:cubicBezTo>
                <a:cubicBezTo>
                  <a:pt x="9177775" y="1063822"/>
                  <a:pt x="9179576" y="1083591"/>
                  <a:pt x="9169758" y="1098318"/>
                </a:cubicBezTo>
                <a:cubicBezTo>
                  <a:pt x="9161172" y="1111197"/>
                  <a:pt x="9143012" y="1114167"/>
                  <a:pt x="9131121" y="1124076"/>
                </a:cubicBezTo>
                <a:cubicBezTo>
                  <a:pt x="9117129" y="1135736"/>
                  <a:pt x="9106476" y="1151053"/>
                  <a:pt x="9092484" y="1162713"/>
                </a:cubicBezTo>
                <a:cubicBezTo>
                  <a:pt x="9071376" y="1180303"/>
                  <a:pt x="9043251" y="1197343"/>
                  <a:pt x="9015211" y="1201349"/>
                </a:cubicBezTo>
                <a:cubicBezTo>
                  <a:pt x="8968271" y="1208055"/>
                  <a:pt x="8920766" y="1209935"/>
                  <a:pt x="8873544" y="1214228"/>
                </a:cubicBezTo>
                <a:cubicBezTo>
                  <a:pt x="8783391" y="1244279"/>
                  <a:pt x="8804856" y="1214228"/>
                  <a:pt x="8783391" y="1278623"/>
                </a:cubicBezTo>
                <a:cubicBezTo>
                  <a:pt x="8784482" y="1286259"/>
                  <a:pt x="8792801" y="1382889"/>
                  <a:pt x="8809149" y="1407411"/>
                </a:cubicBezTo>
                <a:cubicBezTo>
                  <a:pt x="8819252" y="1422566"/>
                  <a:pt x="8833409" y="1434866"/>
                  <a:pt x="8847786" y="1446048"/>
                </a:cubicBezTo>
                <a:cubicBezTo>
                  <a:pt x="8872222" y="1465054"/>
                  <a:pt x="8903169" y="1475673"/>
                  <a:pt x="8925059" y="1497563"/>
                </a:cubicBezTo>
                <a:cubicBezTo>
                  <a:pt x="8937938" y="1510442"/>
                  <a:pt x="8947774" y="1527355"/>
                  <a:pt x="8963696" y="1536200"/>
                </a:cubicBezTo>
                <a:cubicBezTo>
                  <a:pt x="8987430" y="1549386"/>
                  <a:pt x="9040969" y="1561958"/>
                  <a:pt x="9040969" y="1561958"/>
                </a:cubicBezTo>
                <a:cubicBezTo>
                  <a:pt x="9047505" y="1588100"/>
                  <a:pt x="9055641" y="1626243"/>
                  <a:pt x="9066727" y="1652110"/>
                </a:cubicBezTo>
                <a:cubicBezTo>
                  <a:pt x="9074290" y="1669756"/>
                  <a:pt x="9085743" y="1685649"/>
                  <a:pt x="9092484" y="1703625"/>
                </a:cubicBezTo>
                <a:cubicBezTo>
                  <a:pt x="9104049" y="1734467"/>
                  <a:pt x="9110082" y="1789614"/>
                  <a:pt x="9118242" y="1819535"/>
                </a:cubicBezTo>
                <a:cubicBezTo>
                  <a:pt x="9125386" y="1845729"/>
                  <a:pt x="9135414" y="1871050"/>
                  <a:pt x="9144000" y="1896808"/>
                </a:cubicBezTo>
                <a:cubicBezTo>
                  <a:pt x="9148293" y="1909687"/>
                  <a:pt x="9153586" y="1922275"/>
                  <a:pt x="9156879" y="1935445"/>
                </a:cubicBezTo>
                <a:cubicBezTo>
                  <a:pt x="9175067" y="2008197"/>
                  <a:pt x="9166287" y="1969604"/>
                  <a:pt x="9182637" y="2051355"/>
                </a:cubicBezTo>
                <a:cubicBezTo>
                  <a:pt x="9174858" y="2152486"/>
                  <a:pt x="9207223" y="2206682"/>
                  <a:pt x="9131121" y="2257417"/>
                </a:cubicBezTo>
                <a:cubicBezTo>
                  <a:pt x="9119825" y="2264947"/>
                  <a:pt x="9105363" y="2266003"/>
                  <a:pt x="9092484" y="2270296"/>
                </a:cubicBezTo>
                <a:cubicBezTo>
                  <a:pt x="8981741" y="2344126"/>
                  <a:pt x="9170178" y="2227227"/>
                  <a:pt x="8925059" y="2308932"/>
                </a:cubicBezTo>
                <a:cubicBezTo>
                  <a:pt x="8910375" y="2313827"/>
                  <a:pt x="8907887" y="2334690"/>
                  <a:pt x="8899301" y="2347569"/>
                </a:cubicBezTo>
                <a:cubicBezTo>
                  <a:pt x="8895008" y="2364741"/>
                  <a:pt x="8886422" y="2381385"/>
                  <a:pt x="8886422" y="2399085"/>
                </a:cubicBezTo>
                <a:cubicBezTo>
                  <a:pt x="8886422" y="2437959"/>
                  <a:pt x="8887008" y="2478115"/>
                  <a:pt x="8899301" y="2514994"/>
                </a:cubicBezTo>
                <a:cubicBezTo>
                  <a:pt x="8912877" y="2555722"/>
                  <a:pt x="8997346" y="2649045"/>
                  <a:pt x="9028090" y="2669541"/>
                </a:cubicBezTo>
                <a:cubicBezTo>
                  <a:pt x="9040969" y="2678127"/>
                  <a:pt x="9054836" y="2685390"/>
                  <a:pt x="9066727" y="2695299"/>
                </a:cubicBezTo>
                <a:cubicBezTo>
                  <a:pt x="9103913" y="2726287"/>
                  <a:pt x="9105794" y="2734582"/>
                  <a:pt x="9131121" y="2772572"/>
                </a:cubicBezTo>
                <a:cubicBezTo>
                  <a:pt x="9135414" y="2789744"/>
                  <a:pt x="9139137" y="2807068"/>
                  <a:pt x="9144000" y="2824087"/>
                </a:cubicBezTo>
                <a:cubicBezTo>
                  <a:pt x="9147730" y="2837140"/>
                  <a:pt x="9156879" y="2849148"/>
                  <a:pt x="9156879" y="2862724"/>
                </a:cubicBezTo>
                <a:cubicBezTo>
                  <a:pt x="9156879" y="2898722"/>
                  <a:pt x="9156379" y="3063094"/>
                  <a:pt x="9118242" y="3120301"/>
                </a:cubicBezTo>
                <a:lnTo>
                  <a:pt x="9066727" y="3197575"/>
                </a:lnTo>
                <a:cubicBezTo>
                  <a:pt x="9032385" y="3249089"/>
                  <a:pt x="9053846" y="3227626"/>
                  <a:pt x="9002332" y="3261969"/>
                </a:cubicBezTo>
                <a:cubicBezTo>
                  <a:pt x="8977701" y="3335862"/>
                  <a:pt x="9007092" y="3266889"/>
                  <a:pt x="8950817" y="3339242"/>
                </a:cubicBezTo>
                <a:cubicBezTo>
                  <a:pt x="8931811" y="3363678"/>
                  <a:pt x="8899301" y="3416516"/>
                  <a:pt x="8899301" y="3416516"/>
                </a:cubicBezTo>
                <a:cubicBezTo>
                  <a:pt x="8895008" y="3433688"/>
                  <a:pt x="8886422" y="3450331"/>
                  <a:pt x="8886422" y="3468031"/>
                </a:cubicBezTo>
                <a:cubicBezTo>
                  <a:pt x="8886422" y="3500709"/>
                  <a:pt x="8893959" y="3559061"/>
                  <a:pt x="8925059" y="3583941"/>
                </a:cubicBezTo>
                <a:cubicBezTo>
                  <a:pt x="8935660" y="3592422"/>
                  <a:pt x="8950817" y="3592527"/>
                  <a:pt x="8963696" y="3596820"/>
                </a:cubicBezTo>
                <a:cubicBezTo>
                  <a:pt x="8976575" y="3605406"/>
                  <a:pt x="8988488" y="3615656"/>
                  <a:pt x="9002332" y="3622578"/>
                </a:cubicBezTo>
                <a:cubicBezTo>
                  <a:pt x="9014474" y="3628649"/>
                  <a:pt x="9030253" y="3627121"/>
                  <a:pt x="9040969" y="3635456"/>
                </a:cubicBezTo>
                <a:cubicBezTo>
                  <a:pt x="9102040" y="3682955"/>
                  <a:pt x="9109571" y="3699723"/>
                  <a:pt x="9144000" y="3751366"/>
                </a:cubicBezTo>
                <a:cubicBezTo>
                  <a:pt x="9148293" y="3764245"/>
                  <a:pt x="9156879" y="3776427"/>
                  <a:pt x="9156879" y="3790003"/>
                </a:cubicBezTo>
                <a:cubicBezTo>
                  <a:pt x="9156879" y="3845664"/>
                  <a:pt x="9141284" y="3847303"/>
                  <a:pt x="9131121" y="3893034"/>
                </a:cubicBezTo>
                <a:cubicBezTo>
                  <a:pt x="9123206" y="3928650"/>
                  <a:pt x="9122759" y="3974153"/>
                  <a:pt x="9105363" y="4008944"/>
                </a:cubicBezTo>
                <a:cubicBezTo>
                  <a:pt x="9098441" y="4022788"/>
                  <a:pt x="9091692" y="4037911"/>
                  <a:pt x="9079606" y="4047580"/>
                </a:cubicBezTo>
                <a:cubicBezTo>
                  <a:pt x="9069005" y="4056061"/>
                  <a:pt x="9052836" y="4053866"/>
                  <a:pt x="9040969" y="4060459"/>
                </a:cubicBezTo>
                <a:cubicBezTo>
                  <a:pt x="8971651" y="4098969"/>
                  <a:pt x="8971990" y="4103681"/>
                  <a:pt x="8925059" y="4150611"/>
                </a:cubicBezTo>
                <a:cubicBezTo>
                  <a:pt x="8893704" y="4244677"/>
                  <a:pt x="8905886" y="4201544"/>
                  <a:pt x="8886422" y="4279400"/>
                </a:cubicBezTo>
                <a:cubicBezTo>
                  <a:pt x="8887063" y="4282607"/>
                  <a:pt x="8901620" y="4369230"/>
                  <a:pt x="8912180" y="4382431"/>
                </a:cubicBezTo>
                <a:cubicBezTo>
                  <a:pt x="8930337" y="4405127"/>
                  <a:pt x="8964001" y="4412584"/>
                  <a:pt x="8989453" y="4421068"/>
                </a:cubicBezTo>
                <a:cubicBezTo>
                  <a:pt x="9006625" y="4446826"/>
                  <a:pt x="9019079" y="4476451"/>
                  <a:pt x="9040969" y="4498341"/>
                </a:cubicBezTo>
                <a:cubicBezTo>
                  <a:pt x="9069452" y="4526824"/>
                  <a:pt x="9087433" y="4539753"/>
                  <a:pt x="9105363" y="4575614"/>
                </a:cubicBezTo>
                <a:cubicBezTo>
                  <a:pt x="9122501" y="4609891"/>
                  <a:pt x="9123701" y="4656897"/>
                  <a:pt x="9131121" y="4691524"/>
                </a:cubicBezTo>
                <a:cubicBezTo>
                  <a:pt x="9148551" y="4772864"/>
                  <a:pt x="9150141" y="4774340"/>
                  <a:pt x="9169758" y="4833192"/>
                </a:cubicBezTo>
                <a:cubicBezTo>
                  <a:pt x="9165465" y="4893293"/>
                  <a:pt x="9172404" y="4955276"/>
                  <a:pt x="9156879" y="5013496"/>
                </a:cubicBezTo>
                <a:cubicBezTo>
                  <a:pt x="9153381" y="5026613"/>
                  <a:pt x="9130384" y="5020304"/>
                  <a:pt x="9118242" y="5026375"/>
                </a:cubicBezTo>
                <a:cubicBezTo>
                  <a:pt x="9104398" y="5033297"/>
                  <a:pt x="9093750" y="5045846"/>
                  <a:pt x="9079606" y="5052132"/>
                </a:cubicBezTo>
                <a:cubicBezTo>
                  <a:pt x="9054795" y="5063159"/>
                  <a:pt x="9002332" y="5077890"/>
                  <a:pt x="9002332" y="5077890"/>
                </a:cubicBezTo>
                <a:cubicBezTo>
                  <a:pt x="8973287" y="5165024"/>
                  <a:pt x="8982084" y="5121973"/>
                  <a:pt x="9002332" y="5283952"/>
                </a:cubicBezTo>
                <a:cubicBezTo>
                  <a:pt x="9004016" y="5297423"/>
                  <a:pt x="9006730" y="5311988"/>
                  <a:pt x="9015211" y="5322589"/>
                </a:cubicBezTo>
                <a:cubicBezTo>
                  <a:pt x="9024880" y="5334676"/>
                  <a:pt x="9040969" y="5339761"/>
                  <a:pt x="9053848" y="5348347"/>
                </a:cubicBezTo>
                <a:cubicBezTo>
                  <a:pt x="9058141" y="5361226"/>
                  <a:pt x="9060656" y="5374841"/>
                  <a:pt x="9066727" y="5386983"/>
                </a:cubicBezTo>
                <a:cubicBezTo>
                  <a:pt x="9073649" y="5400827"/>
                  <a:pt x="9088036" y="5410794"/>
                  <a:pt x="9092484" y="5425620"/>
                </a:cubicBezTo>
                <a:cubicBezTo>
                  <a:pt x="9101207" y="5454696"/>
                  <a:pt x="9101070" y="5485721"/>
                  <a:pt x="9105363" y="5515772"/>
                </a:cubicBezTo>
                <a:cubicBezTo>
                  <a:pt x="9101070" y="5601631"/>
                  <a:pt x="9099623" y="5687680"/>
                  <a:pt x="9092484" y="5773349"/>
                </a:cubicBezTo>
                <a:cubicBezTo>
                  <a:pt x="9091014" y="5790988"/>
                  <a:pt x="9086578" y="5808596"/>
                  <a:pt x="9079606" y="5824865"/>
                </a:cubicBezTo>
                <a:cubicBezTo>
                  <a:pt x="9068350" y="5851128"/>
                  <a:pt x="9035839" y="5884948"/>
                  <a:pt x="9015211" y="5902138"/>
                </a:cubicBezTo>
                <a:cubicBezTo>
                  <a:pt x="9003320" y="5912047"/>
                  <a:pt x="8990419" y="5920974"/>
                  <a:pt x="8976575" y="5927896"/>
                </a:cubicBezTo>
                <a:cubicBezTo>
                  <a:pt x="8869920" y="5981224"/>
                  <a:pt x="9010043" y="5892707"/>
                  <a:pt x="8899301" y="5966532"/>
                </a:cubicBezTo>
                <a:cubicBezTo>
                  <a:pt x="8895008" y="5979411"/>
                  <a:pt x="8892493" y="5993026"/>
                  <a:pt x="8886422" y="6005169"/>
                </a:cubicBezTo>
                <a:cubicBezTo>
                  <a:pt x="8879500" y="6019013"/>
                  <a:pt x="8853743" y="6029962"/>
                  <a:pt x="8860665" y="6043806"/>
                </a:cubicBezTo>
                <a:cubicBezTo>
                  <a:pt x="8871860" y="6066195"/>
                  <a:pt x="8903941" y="6069003"/>
                  <a:pt x="8925059" y="6082442"/>
                </a:cubicBezTo>
                <a:cubicBezTo>
                  <a:pt x="8951176" y="6099062"/>
                  <a:pt x="8976574" y="6116786"/>
                  <a:pt x="9002332" y="6133958"/>
                </a:cubicBezTo>
                <a:lnTo>
                  <a:pt x="9040969" y="6159716"/>
                </a:lnTo>
                <a:cubicBezTo>
                  <a:pt x="9090354" y="6233792"/>
                  <a:pt x="9053848" y="6159949"/>
                  <a:pt x="9053848" y="6275625"/>
                </a:cubicBezTo>
                <a:cubicBezTo>
                  <a:pt x="9053848" y="6431714"/>
                  <a:pt x="9062889" y="6363305"/>
                  <a:pt x="9092484" y="6481687"/>
                </a:cubicBezTo>
                <a:cubicBezTo>
                  <a:pt x="9098817" y="6507021"/>
                  <a:pt x="9101070" y="6533203"/>
                  <a:pt x="9105363" y="6558961"/>
                </a:cubicBezTo>
                <a:cubicBezTo>
                  <a:pt x="9101070" y="6593305"/>
                  <a:pt x="9109293" y="6631737"/>
                  <a:pt x="9092484" y="6661992"/>
                </a:cubicBezTo>
                <a:cubicBezTo>
                  <a:pt x="9083888" y="6677465"/>
                  <a:pt x="9058669" y="6674870"/>
                  <a:pt x="9040969" y="6674870"/>
                </a:cubicBezTo>
                <a:cubicBezTo>
                  <a:pt x="8976432" y="6674870"/>
                  <a:pt x="8912180" y="6666285"/>
                  <a:pt x="8847786" y="6661992"/>
                </a:cubicBezTo>
                <a:cubicBezTo>
                  <a:pt x="8830614" y="6657699"/>
                  <a:pt x="8813549" y="6652953"/>
                  <a:pt x="8796270" y="6649113"/>
                </a:cubicBezTo>
                <a:cubicBezTo>
                  <a:pt x="8774902" y="6644364"/>
                  <a:pt x="8752372" y="6643920"/>
                  <a:pt x="8731876" y="6636234"/>
                </a:cubicBezTo>
                <a:cubicBezTo>
                  <a:pt x="8626870" y="6596856"/>
                  <a:pt x="8784714" y="6612843"/>
                  <a:pt x="8615966" y="6584718"/>
                </a:cubicBezTo>
                <a:cubicBezTo>
                  <a:pt x="8569666" y="6577001"/>
                  <a:pt x="8540402" y="6576252"/>
                  <a:pt x="8500056" y="6558961"/>
                </a:cubicBezTo>
                <a:cubicBezTo>
                  <a:pt x="8482410" y="6551398"/>
                  <a:pt x="8466754" y="6539274"/>
                  <a:pt x="8448541" y="6533203"/>
                </a:cubicBezTo>
                <a:cubicBezTo>
                  <a:pt x="8427774" y="6526281"/>
                  <a:pt x="8405382" y="6525633"/>
                  <a:pt x="8384146" y="6520324"/>
                </a:cubicBezTo>
                <a:cubicBezTo>
                  <a:pt x="8370976" y="6517031"/>
                  <a:pt x="8358389" y="6511738"/>
                  <a:pt x="8345510" y="6507445"/>
                </a:cubicBezTo>
                <a:cubicBezTo>
                  <a:pt x="8328338" y="6490273"/>
                  <a:pt x="8312270" y="6471922"/>
                  <a:pt x="8293994" y="6455930"/>
                </a:cubicBezTo>
                <a:cubicBezTo>
                  <a:pt x="8268430" y="6433562"/>
                  <a:pt x="8232695" y="6410771"/>
                  <a:pt x="8203842" y="6391535"/>
                </a:cubicBezTo>
                <a:cubicBezTo>
                  <a:pt x="8144797" y="6302966"/>
                  <a:pt x="8181695" y="6324051"/>
                  <a:pt x="8113690" y="6301383"/>
                </a:cubicBezTo>
                <a:cubicBezTo>
                  <a:pt x="8096518" y="6309969"/>
                  <a:pt x="8078638" y="6317263"/>
                  <a:pt x="8062175" y="6327141"/>
                </a:cubicBezTo>
                <a:cubicBezTo>
                  <a:pt x="8035629" y="6343068"/>
                  <a:pt x="7984901" y="6378656"/>
                  <a:pt x="7984901" y="6378656"/>
                </a:cubicBezTo>
                <a:cubicBezTo>
                  <a:pt x="7972022" y="6400121"/>
                  <a:pt x="7961284" y="6423025"/>
                  <a:pt x="7946265" y="6443051"/>
                </a:cubicBezTo>
                <a:cubicBezTo>
                  <a:pt x="7921476" y="6476103"/>
                  <a:pt x="7901712" y="6485631"/>
                  <a:pt x="7868991" y="6507445"/>
                </a:cubicBezTo>
                <a:cubicBezTo>
                  <a:pt x="7821770" y="6578280"/>
                  <a:pt x="7868992" y="6518178"/>
                  <a:pt x="7804597" y="6571839"/>
                </a:cubicBezTo>
                <a:cubicBezTo>
                  <a:pt x="7790605" y="6583499"/>
                  <a:pt x="7780781" y="6599889"/>
                  <a:pt x="7765960" y="6610476"/>
                </a:cubicBezTo>
                <a:cubicBezTo>
                  <a:pt x="7750338" y="6621635"/>
                  <a:pt x="7731114" y="6626709"/>
                  <a:pt x="7714445" y="6636234"/>
                </a:cubicBezTo>
                <a:cubicBezTo>
                  <a:pt x="7701006" y="6643914"/>
                  <a:pt x="7690035" y="6655895"/>
                  <a:pt x="7675808" y="6661992"/>
                </a:cubicBezTo>
                <a:cubicBezTo>
                  <a:pt x="7632860" y="6680398"/>
                  <a:pt x="7519001" y="6685138"/>
                  <a:pt x="7495504" y="6687749"/>
                </a:cubicBezTo>
                <a:cubicBezTo>
                  <a:pt x="7461105" y="6691571"/>
                  <a:pt x="7426817" y="6696335"/>
                  <a:pt x="7392473" y="6700628"/>
                </a:cubicBezTo>
                <a:cubicBezTo>
                  <a:pt x="7358129" y="6696335"/>
                  <a:pt x="7322833" y="6696856"/>
                  <a:pt x="7289442" y="6687749"/>
                </a:cubicBezTo>
                <a:cubicBezTo>
                  <a:pt x="7247709" y="6676367"/>
                  <a:pt x="7239620" y="6637927"/>
                  <a:pt x="7212169" y="6610476"/>
                </a:cubicBezTo>
                <a:cubicBezTo>
                  <a:pt x="7206335" y="6604642"/>
                  <a:pt x="7136644" y="6553395"/>
                  <a:pt x="7122017" y="6546082"/>
                </a:cubicBezTo>
                <a:cubicBezTo>
                  <a:pt x="7109875" y="6540011"/>
                  <a:pt x="7095858" y="6538551"/>
                  <a:pt x="7083380" y="6533203"/>
                </a:cubicBezTo>
                <a:cubicBezTo>
                  <a:pt x="7065734" y="6525640"/>
                  <a:pt x="7049511" y="6515008"/>
                  <a:pt x="7031865" y="6507445"/>
                </a:cubicBezTo>
                <a:cubicBezTo>
                  <a:pt x="6985100" y="6487403"/>
                  <a:pt x="6898811" y="6475682"/>
                  <a:pt x="6864439" y="6468808"/>
                </a:cubicBezTo>
                <a:lnTo>
                  <a:pt x="6800045" y="6455930"/>
                </a:lnTo>
                <a:cubicBezTo>
                  <a:pt x="6701307" y="6460223"/>
                  <a:pt x="6602371" y="6461228"/>
                  <a:pt x="6503831" y="6468808"/>
                </a:cubicBezTo>
                <a:cubicBezTo>
                  <a:pt x="6478234" y="6470777"/>
                  <a:pt x="6444880" y="6492176"/>
                  <a:pt x="6426558" y="6507445"/>
                </a:cubicBezTo>
                <a:cubicBezTo>
                  <a:pt x="6412566" y="6519105"/>
                  <a:pt x="6401913" y="6534422"/>
                  <a:pt x="6387921" y="6546082"/>
                </a:cubicBezTo>
                <a:cubicBezTo>
                  <a:pt x="6376030" y="6555991"/>
                  <a:pt x="6362163" y="6563253"/>
                  <a:pt x="6349284" y="6571839"/>
                </a:cubicBezTo>
                <a:cubicBezTo>
                  <a:pt x="6344991" y="6584718"/>
                  <a:pt x="6342999" y="6598609"/>
                  <a:pt x="6336406" y="6610476"/>
                </a:cubicBezTo>
                <a:cubicBezTo>
                  <a:pt x="6321372" y="6637537"/>
                  <a:pt x="6284890" y="6687749"/>
                  <a:pt x="6284890" y="6687749"/>
                </a:cubicBezTo>
                <a:cubicBezTo>
                  <a:pt x="6280597" y="6704921"/>
                  <a:pt x="6276874" y="6722246"/>
                  <a:pt x="6272011" y="6739265"/>
                </a:cubicBezTo>
                <a:cubicBezTo>
                  <a:pt x="6263632" y="6768592"/>
                  <a:pt x="6255950" y="6793962"/>
                  <a:pt x="6233375" y="6816538"/>
                </a:cubicBezTo>
                <a:cubicBezTo>
                  <a:pt x="6215172" y="6834742"/>
                  <a:pt x="6163424" y="6857953"/>
                  <a:pt x="6143222" y="6868054"/>
                </a:cubicBezTo>
                <a:cubicBezTo>
                  <a:pt x="6016741" y="6858325"/>
                  <a:pt x="5992589" y="6860120"/>
                  <a:pt x="5885645" y="6842296"/>
                </a:cubicBezTo>
                <a:cubicBezTo>
                  <a:pt x="5864053" y="6838697"/>
                  <a:pt x="5842369" y="6835177"/>
                  <a:pt x="5821251" y="6829417"/>
                </a:cubicBezTo>
                <a:cubicBezTo>
                  <a:pt x="5795056" y="6822273"/>
                  <a:pt x="5767259" y="6817628"/>
                  <a:pt x="5743977" y="6803659"/>
                </a:cubicBezTo>
                <a:lnTo>
                  <a:pt x="5679583" y="6765023"/>
                </a:lnTo>
                <a:cubicBezTo>
                  <a:pt x="5670997" y="6752144"/>
                  <a:pt x="5664770" y="6737331"/>
                  <a:pt x="5653825" y="6726386"/>
                </a:cubicBezTo>
                <a:cubicBezTo>
                  <a:pt x="5567964" y="6640523"/>
                  <a:pt x="5658122" y="6765025"/>
                  <a:pt x="5589431" y="6661992"/>
                </a:cubicBezTo>
                <a:cubicBezTo>
                  <a:pt x="5565580" y="6590440"/>
                  <a:pt x="5571269" y="6625496"/>
                  <a:pt x="5589431" y="6507445"/>
                </a:cubicBezTo>
                <a:cubicBezTo>
                  <a:pt x="5592122" y="6489951"/>
                  <a:pt x="5590654" y="6469251"/>
                  <a:pt x="5602310" y="6455930"/>
                </a:cubicBezTo>
                <a:cubicBezTo>
                  <a:pt x="5622695" y="6432632"/>
                  <a:pt x="5653825" y="6421586"/>
                  <a:pt x="5679583" y="6404414"/>
                </a:cubicBezTo>
                <a:lnTo>
                  <a:pt x="5756856" y="6352899"/>
                </a:lnTo>
                <a:lnTo>
                  <a:pt x="5795493" y="6340020"/>
                </a:lnTo>
                <a:cubicBezTo>
                  <a:pt x="5808372" y="6331434"/>
                  <a:pt x="5820285" y="6321184"/>
                  <a:pt x="5834129" y="6314262"/>
                </a:cubicBezTo>
                <a:cubicBezTo>
                  <a:pt x="5874996" y="6293828"/>
                  <a:pt x="5937323" y="6294423"/>
                  <a:pt x="5975797" y="6288504"/>
                </a:cubicBezTo>
                <a:cubicBezTo>
                  <a:pt x="5997432" y="6285175"/>
                  <a:pt x="6018726" y="6279918"/>
                  <a:pt x="6040191" y="6275625"/>
                </a:cubicBezTo>
                <a:cubicBezTo>
                  <a:pt x="6143222" y="6279918"/>
                  <a:pt x="6246445" y="6280886"/>
                  <a:pt x="6349284" y="6288504"/>
                </a:cubicBezTo>
                <a:cubicBezTo>
                  <a:pt x="6362823" y="6289507"/>
                  <a:pt x="6374669" y="6298438"/>
                  <a:pt x="6387921" y="6301383"/>
                </a:cubicBezTo>
                <a:cubicBezTo>
                  <a:pt x="6413412" y="6307048"/>
                  <a:pt x="6439502" y="6309591"/>
                  <a:pt x="6465194" y="6314262"/>
                </a:cubicBezTo>
                <a:cubicBezTo>
                  <a:pt x="6486731" y="6318178"/>
                  <a:pt x="6508124" y="6322848"/>
                  <a:pt x="6529589" y="6327141"/>
                </a:cubicBezTo>
                <a:cubicBezTo>
                  <a:pt x="6551054" y="6335727"/>
                  <a:pt x="6572337" y="6344782"/>
                  <a:pt x="6593983" y="6352899"/>
                </a:cubicBezTo>
                <a:cubicBezTo>
                  <a:pt x="6606694" y="6357666"/>
                  <a:pt x="6620753" y="6359185"/>
                  <a:pt x="6632620" y="6365778"/>
                </a:cubicBezTo>
                <a:cubicBezTo>
                  <a:pt x="6685925" y="6395392"/>
                  <a:pt x="6714130" y="6422160"/>
                  <a:pt x="6761408" y="6455930"/>
                </a:cubicBezTo>
                <a:cubicBezTo>
                  <a:pt x="6774003" y="6464927"/>
                  <a:pt x="6787450" y="6472690"/>
                  <a:pt x="6800045" y="6481687"/>
                </a:cubicBezTo>
                <a:cubicBezTo>
                  <a:pt x="6817512" y="6494163"/>
                  <a:pt x="6833358" y="6508948"/>
                  <a:pt x="6851560" y="6520324"/>
                </a:cubicBezTo>
                <a:cubicBezTo>
                  <a:pt x="6867841" y="6530499"/>
                  <a:pt x="6886795" y="6535907"/>
                  <a:pt x="6903076" y="6546082"/>
                </a:cubicBezTo>
                <a:cubicBezTo>
                  <a:pt x="6926410" y="6560666"/>
                  <a:pt x="6965983" y="6596854"/>
                  <a:pt x="6993228" y="6610476"/>
                </a:cubicBezTo>
                <a:cubicBezTo>
                  <a:pt x="7005370" y="6616547"/>
                  <a:pt x="7018986" y="6619062"/>
                  <a:pt x="7031865" y="6623355"/>
                </a:cubicBezTo>
                <a:cubicBezTo>
                  <a:pt x="7085674" y="6620793"/>
                  <a:pt x="7267032" y="6658644"/>
                  <a:pt x="7340958" y="6584718"/>
                </a:cubicBezTo>
                <a:cubicBezTo>
                  <a:pt x="7351903" y="6573773"/>
                  <a:pt x="7358129" y="6558961"/>
                  <a:pt x="7366715" y="6546082"/>
                </a:cubicBezTo>
                <a:cubicBezTo>
                  <a:pt x="7299495" y="6501268"/>
                  <a:pt x="7354914" y="6530580"/>
                  <a:pt x="7250806" y="6507445"/>
                </a:cubicBezTo>
                <a:cubicBezTo>
                  <a:pt x="7237554" y="6504500"/>
                  <a:pt x="7224880" y="6499333"/>
                  <a:pt x="7212169" y="6494566"/>
                </a:cubicBezTo>
                <a:cubicBezTo>
                  <a:pt x="7188512" y="6485695"/>
                  <a:pt x="7138383" y="6463241"/>
                  <a:pt x="7109138" y="6455930"/>
                </a:cubicBezTo>
                <a:cubicBezTo>
                  <a:pt x="7043524" y="6439527"/>
                  <a:pt x="7000970" y="6438187"/>
                  <a:pt x="6928834" y="6430172"/>
                </a:cubicBezTo>
                <a:cubicBezTo>
                  <a:pt x="6911662" y="6421586"/>
                  <a:pt x="6895778" y="6409688"/>
                  <a:pt x="6877318" y="6404414"/>
                </a:cubicBezTo>
                <a:cubicBezTo>
                  <a:pt x="6835223" y="6392387"/>
                  <a:pt x="6748529" y="6378656"/>
                  <a:pt x="6748529" y="6378656"/>
                </a:cubicBezTo>
                <a:cubicBezTo>
                  <a:pt x="6624033" y="6382949"/>
                  <a:pt x="6499130" y="6380586"/>
                  <a:pt x="6375042" y="6391535"/>
                </a:cubicBezTo>
                <a:cubicBezTo>
                  <a:pt x="6352013" y="6393567"/>
                  <a:pt x="6331046" y="6406414"/>
                  <a:pt x="6310648" y="6417293"/>
                </a:cubicBezTo>
                <a:cubicBezTo>
                  <a:pt x="6277067" y="6435203"/>
                  <a:pt x="6148229" y="6513351"/>
                  <a:pt x="6104586" y="6546082"/>
                </a:cubicBezTo>
                <a:cubicBezTo>
                  <a:pt x="6087414" y="6558961"/>
                  <a:pt x="6070930" y="6572812"/>
                  <a:pt x="6053070" y="6584718"/>
                </a:cubicBezTo>
                <a:cubicBezTo>
                  <a:pt x="6023757" y="6604260"/>
                  <a:pt x="5971533" y="6634382"/>
                  <a:pt x="5937160" y="6649113"/>
                </a:cubicBezTo>
                <a:cubicBezTo>
                  <a:pt x="5924682" y="6654461"/>
                  <a:pt x="5911002" y="6656644"/>
                  <a:pt x="5898524" y="6661992"/>
                </a:cubicBezTo>
                <a:cubicBezTo>
                  <a:pt x="5880878" y="6669555"/>
                  <a:pt x="5864984" y="6681008"/>
                  <a:pt x="5847008" y="6687749"/>
                </a:cubicBezTo>
                <a:cubicBezTo>
                  <a:pt x="5830435" y="6693964"/>
                  <a:pt x="5812512" y="6695765"/>
                  <a:pt x="5795493" y="6700628"/>
                </a:cubicBezTo>
                <a:cubicBezTo>
                  <a:pt x="5782440" y="6704358"/>
                  <a:pt x="5770084" y="6710454"/>
                  <a:pt x="5756856" y="6713507"/>
                </a:cubicBezTo>
                <a:cubicBezTo>
                  <a:pt x="5676571" y="6732034"/>
                  <a:pt x="5627047" y="6739435"/>
                  <a:pt x="5550794" y="6752144"/>
                </a:cubicBezTo>
                <a:cubicBezTo>
                  <a:pt x="5537915" y="6756437"/>
                  <a:pt x="5525470" y="6762361"/>
                  <a:pt x="5512158" y="6765023"/>
                </a:cubicBezTo>
                <a:cubicBezTo>
                  <a:pt x="5288101" y="6809833"/>
                  <a:pt x="4896256" y="6767387"/>
                  <a:pt x="4778062" y="6765023"/>
                </a:cubicBezTo>
                <a:cubicBezTo>
                  <a:pt x="4756597" y="6756437"/>
                  <a:pt x="4735971" y="6745348"/>
                  <a:pt x="4713667" y="6739265"/>
                </a:cubicBezTo>
                <a:cubicBezTo>
                  <a:pt x="4688474" y="6732394"/>
                  <a:pt x="4660935" y="6735310"/>
                  <a:pt x="4636394" y="6726386"/>
                </a:cubicBezTo>
                <a:cubicBezTo>
                  <a:pt x="4612869" y="6717831"/>
                  <a:pt x="4594788" y="6698107"/>
                  <a:pt x="4572000" y="6687749"/>
                </a:cubicBezTo>
                <a:cubicBezTo>
                  <a:pt x="4547283" y="6676514"/>
                  <a:pt x="4519011" y="6674134"/>
                  <a:pt x="4494727" y="6661992"/>
                </a:cubicBezTo>
                <a:cubicBezTo>
                  <a:pt x="4373912" y="6601585"/>
                  <a:pt x="4525083" y="6674135"/>
                  <a:pt x="4365938" y="6610476"/>
                </a:cubicBezTo>
                <a:cubicBezTo>
                  <a:pt x="4332063" y="6596926"/>
                  <a:pt x="4257306" y="6553360"/>
                  <a:pt x="4237149" y="6533203"/>
                </a:cubicBezTo>
                <a:lnTo>
                  <a:pt x="4198513" y="6494566"/>
                </a:lnTo>
                <a:cubicBezTo>
                  <a:pt x="4240702" y="6367992"/>
                  <a:pt x="4192701" y="6471966"/>
                  <a:pt x="4481848" y="6443051"/>
                </a:cubicBezTo>
                <a:cubicBezTo>
                  <a:pt x="4521231" y="6439113"/>
                  <a:pt x="4559515" y="6427491"/>
                  <a:pt x="4597758" y="6417293"/>
                </a:cubicBezTo>
                <a:cubicBezTo>
                  <a:pt x="4623992" y="6410297"/>
                  <a:pt x="4675031" y="6391535"/>
                  <a:pt x="4675031" y="6391535"/>
                </a:cubicBezTo>
                <a:cubicBezTo>
                  <a:pt x="4743718" y="6395828"/>
                  <a:pt x="4812650" y="6397209"/>
                  <a:pt x="4881093" y="6404414"/>
                </a:cubicBezTo>
                <a:cubicBezTo>
                  <a:pt x="4894594" y="6405835"/>
                  <a:pt x="4910130" y="6407694"/>
                  <a:pt x="4919729" y="6417293"/>
                </a:cubicBezTo>
                <a:cubicBezTo>
                  <a:pt x="4933304" y="6430868"/>
                  <a:pt x="4936901" y="6451636"/>
                  <a:pt x="4945487" y="6468808"/>
                </a:cubicBezTo>
                <a:cubicBezTo>
                  <a:pt x="4941194" y="6494566"/>
                  <a:pt x="4943214" y="6522219"/>
                  <a:pt x="4932608" y="6546082"/>
                </a:cubicBezTo>
                <a:cubicBezTo>
                  <a:pt x="4925211" y="6562725"/>
                  <a:pt x="4907964" y="6573058"/>
                  <a:pt x="4893972" y="6584718"/>
                </a:cubicBezTo>
                <a:cubicBezTo>
                  <a:pt x="4852082" y="6619626"/>
                  <a:pt x="4849356" y="6611672"/>
                  <a:pt x="4790941" y="6623355"/>
                </a:cubicBezTo>
                <a:cubicBezTo>
                  <a:pt x="4599814" y="6618577"/>
                  <a:pt x="4354487" y="6625263"/>
                  <a:pt x="4146997" y="6597597"/>
                </a:cubicBezTo>
                <a:cubicBezTo>
                  <a:pt x="4125299" y="6594704"/>
                  <a:pt x="4104348" y="6587227"/>
                  <a:pt x="4082603" y="6584718"/>
                </a:cubicBezTo>
                <a:cubicBezTo>
                  <a:pt x="3992640" y="6574338"/>
                  <a:pt x="3812146" y="6558961"/>
                  <a:pt x="3812146" y="6558961"/>
                </a:cubicBezTo>
                <a:cubicBezTo>
                  <a:pt x="3691943" y="6563254"/>
                  <a:pt x="3571597" y="6564563"/>
                  <a:pt x="3451538" y="6571839"/>
                </a:cubicBezTo>
                <a:cubicBezTo>
                  <a:pt x="3361319" y="6577307"/>
                  <a:pt x="3412862" y="6584731"/>
                  <a:pt x="3335628" y="6610476"/>
                </a:cubicBezTo>
                <a:cubicBezTo>
                  <a:pt x="3302044" y="6621671"/>
                  <a:pt x="3232597" y="6636234"/>
                  <a:pt x="3232597" y="6636234"/>
                </a:cubicBezTo>
                <a:lnTo>
                  <a:pt x="2833352" y="6623355"/>
                </a:lnTo>
                <a:cubicBezTo>
                  <a:pt x="2808008" y="6622055"/>
                  <a:pt x="2686299" y="6604986"/>
                  <a:pt x="2653048" y="6597597"/>
                </a:cubicBezTo>
                <a:cubicBezTo>
                  <a:pt x="2561194" y="6577185"/>
                  <a:pt x="2675073" y="6590535"/>
                  <a:pt x="2562896" y="6571839"/>
                </a:cubicBezTo>
                <a:cubicBezTo>
                  <a:pt x="2528756" y="6566149"/>
                  <a:pt x="2494209" y="6563254"/>
                  <a:pt x="2459865" y="6558961"/>
                </a:cubicBezTo>
                <a:cubicBezTo>
                  <a:pt x="2434107" y="6550375"/>
                  <a:pt x="2408932" y="6539788"/>
                  <a:pt x="2382591" y="6533203"/>
                </a:cubicBezTo>
                <a:cubicBezTo>
                  <a:pt x="2317906" y="6517031"/>
                  <a:pt x="2347868" y="6525921"/>
                  <a:pt x="2292439" y="6507445"/>
                </a:cubicBezTo>
                <a:cubicBezTo>
                  <a:pt x="2288146" y="6494566"/>
                  <a:pt x="2279560" y="6482384"/>
                  <a:pt x="2279560" y="6468808"/>
                </a:cubicBezTo>
                <a:cubicBezTo>
                  <a:pt x="2279560" y="6451108"/>
                  <a:pt x="2281382" y="6431114"/>
                  <a:pt x="2292439" y="6417293"/>
                </a:cubicBezTo>
                <a:cubicBezTo>
                  <a:pt x="2300920" y="6406692"/>
                  <a:pt x="2317764" y="6407076"/>
                  <a:pt x="2331076" y="6404414"/>
                </a:cubicBezTo>
                <a:cubicBezTo>
                  <a:pt x="2360842" y="6398461"/>
                  <a:pt x="2391177" y="6395828"/>
                  <a:pt x="2421228" y="6391535"/>
                </a:cubicBezTo>
                <a:cubicBezTo>
                  <a:pt x="2438400" y="6382949"/>
                  <a:pt x="2455098" y="6373341"/>
                  <a:pt x="2472744" y="6365778"/>
                </a:cubicBezTo>
                <a:cubicBezTo>
                  <a:pt x="2485222" y="6360430"/>
                  <a:pt x="2499238" y="6358970"/>
                  <a:pt x="2511380" y="6352899"/>
                </a:cubicBezTo>
                <a:cubicBezTo>
                  <a:pt x="2525224" y="6345977"/>
                  <a:pt x="2536173" y="6334063"/>
                  <a:pt x="2550017" y="6327141"/>
                </a:cubicBezTo>
                <a:cubicBezTo>
                  <a:pt x="2656659" y="6273819"/>
                  <a:pt x="2516560" y="6362324"/>
                  <a:pt x="2627290" y="6288504"/>
                </a:cubicBezTo>
                <a:cubicBezTo>
                  <a:pt x="2734614" y="6292797"/>
                  <a:pt x="2842107" y="6293993"/>
                  <a:pt x="2949262" y="6301383"/>
                </a:cubicBezTo>
                <a:cubicBezTo>
                  <a:pt x="2965842" y="6302526"/>
                  <a:pt x="3020881" y="6320191"/>
                  <a:pt x="3039414" y="6327141"/>
                </a:cubicBezTo>
                <a:cubicBezTo>
                  <a:pt x="3079548" y="6342191"/>
                  <a:pt x="3118081" y="6357374"/>
                  <a:pt x="3155324" y="6378656"/>
                </a:cubicBezTo>
                <a:cubicBezTo>
                  <a:pt x="3168763" y="6386335"/>
                  <a:pt x="3181081" y="6395828"/>
                  <a:pt x="3193960" y="6404414"/>
                </a:cubicBezTo>
                <a:cubicBezTo>
                  <a:pt x="3253006" y="6492983"/>
                  <a:pt x="3235687" y="6452319"/>
                  <a:pt x="3258355" y="6520324"/>
                </a:cubicBezTo>
                <a:cubicBezTo>
                  <a:pt x="3240552" y="6547029"/>
                  <a:pt x="3222294" y="6579888"/>
                  <a:pt x="3193960" y="6597597"/>
                </a:cubicBezTo>
                <a:cubicBezTo>
                  <a:pt x="3176358" y="6608598"/>
                  <a:pt x="3116618" y="6627671"/>
                  <a:pt x="3090929" y="6636234"/>
                </a:cubicBezTo>
                <a:lnTo>
                  <a:pt x="2562896" y="6610476"/>
                </a:lnTo>
                <a:cubicBezTo>
                  <a:pt x="2532599" y="6608582"/>
                  <a:pt x="2502995" y="6600118"/>
                  <a:pt x="2472744" y="6597597"/>
                </a:cubicBezTo>
                <a:cubicBezTo>
                  <a:pt x="2399890" y="6591526"/>
                  <a:pt x="2326783" y="6589011"/>
                  <a:pt x="2253803" y="6584718"/>
                </a:cubicBezTo>
                <a:cubicBezTo>
                  <a:pt x="2219459" y="6576132"/>
                  <a:pt x="2186027" y="6562166"/>
                  <a:pt x="2150772" y="6558961"/>
                </a:cubicBezTo>
                <a:lnTo>
                  <a:pt x="2009104" y="6546082"/>
                </a:lnTo>
                <a:cubicBezTo>
                  <a:pt x="1909306" y="6538098"/>
                  <a:pt x="1822515" y="6536448"/>
                  <a:pt x="1725769" y="6520324"/>
                </a:cubicBezTo>
                <a:cubicBezTo>
                  <a:pt x="1708309" y="6517414"/>
                  <a:pt x="1691425" y="6511738"/>
                  <a:pt x="1674253" y="6507445"/>
                </a:cubicBezTo>
                <a:cubicBezTo>
                  <a:pt x="1650113" y="6509054"/>
                  <a:pt x="1503888" y="6502476"/>
                  <a:pt x="1442434" y="6533203"/>
                </a:cubicBezTo>
                <a:cubicBezTo>
                  <a:pt x="1428590" y="6540125"/>
                  <a:pt x="1416676" y="6550375"/>
                  <a:pt x="1403797" y="6558961"/>
                </a:cubicBezTo>
                <a:cubicBezTo>
                  <a:pt x="1395211" y="6571840"/>
                  <a:pt x="1384961" y="6583753"/>
                  <a:pt x="1378039" y="6597597"/>
                </a:cubicBezTo>
                <a:cubicBezTo>
                  <a:pt x="1368800" y="6616075"/>
                  <a:pt x="1356409" y="6671241"/>
                  <a:pt x="1352282" y="6687749"/>
                </a:cubicBezTo>
                <a:cubicBezTo>
                  <a:pt x="1356575" y="6713507"/>
                  <a:pt x="1346695" y="6746558"/>
                  <a:pt x="1365160" y="6765023"/>
                </a:cubicBezTo>
                <a:cubicBezTo>
                  <a:pt x="1383625" y="6783488"/>
                  <a:pt x="1416411" y="6775732"/>
                  <a:pt x="1442434" y="6777901"/>
                </a:cubicBezTo>
                <a:cubicBezTo>
                  <a:pt x="1519559" y="6784328"/>
                  <a:pt x="1596980" y="6786487"/>
                  <a:pt x="1674253" y="6790780"/>
                </a:cubicBezTo>
                <a:cubicBezTo>
                  <a:pt x="1781192" y="6781058"/>
                  <a:pt x="1819268" y="6800312"/>
                  <a:pt x="1893194" y="6726386"/>
                </a:cubicBezTo>
                <a:cubicBezTo>
                  <a:pt x="1906073" y="6713507"/>
                  <a:pt x="1920649" y="6702126"/>
                  <a:pt x="1931831" y="6687749"/>
                </a:cubicBezTo>
                <a:cubicBezTo>
                  <a:pt x="1950837" y="6663313"/>
                  <a:pt x="1983346" y="6610476"/>
                  <a:pt x="1983346" y="6610476"/>
                </a:cubicBezTo>
                <a:cubicBezTo>
                  <a:pt x="1979053" y="6584718"/>
                  <a:pt x="1978725" y="6557976"/>
                  <a:pt x="1970467" y="6533203"/>
                </a:cubicBezTo>
                <a:cubicBezTo>
                  <a:pt x="1965572" y="6518519"/>
                  <a:pt x="1951632" y="6508410"/>
                  <a:pt x="1944710" y="6494566"/>
                </a:cubicBezTo>
                <a:cubicBezTo>
                  <a:pt x="1938639" y="6482424"/>
                  <a:pt x="1937902" y="6468072"/>
                  <a:pt x="1931831" y="6455930"/>
                </a:cubicBezTo>
                <a:cubicBezTo>
                  <a:pt x="1924909" y="6442086"/>
                  <a:pt x="1915070" y="6429888"/>
                  <a:pt x="1906073" y="6417293"/>
                </a:cubicBezTo>
                <a:cubicBezTo>
                  <a:pt x="1893597" y="6399827"/>
                  <a:pt x="1881571" y="6381932"/>
                  <a:pt x="1867437" y="6365778"/>
                </a:cubicBezTo>
                <a:cubicBezTo>
                  <a:pt x="1829666" y="6322611"/>
                  <a:pt x="1809784" y="6308038"/>
                  <a:pt x="1764406" y="6275625"/>
                </a:cubicBezTo>
                <a:cubicBezTo>
                  <a:pt x="1739678" y="6257962"/>
                  <a:pt x="1702547" y="6233541"/>
                  <a:pt x="1674253" y="6224110"/>
                </a:cubicBezTo>
                <a:cubicBezTo>
                  <a:pt x="1640669" y="6212915"/>
                  <a:pt x="1571222" y="6198352"/>
                  <a:pt x="1571222" y="6198352"/>
                </a:cubicBezTo>
                <a:cubicBezTo>
                  <a:pt x="1528293" y="6202645"/>
                  <a:pt x="1485076" y="6204671"/>
                  <a:pt x="1442434" y="6211231"/>
                </a:cubicBezTo>
                <a:cubicBezTo>
                  <a:pt x="1429016" y="6213295"/>
                  <a:pt x="1416967" y="6220817"/>
                  <a:pt x="1403797" y="6224110"/>
                </a:cubicBezTo>
                <a:cubicBezTo>
                  <a:pt x="1382561" y="6229419"/>
                  <a:pt x="1360639" y="6231680"/>
                  <a:pt x="1339403" y="6236989"/>
                </a:cubicBezTo>
                <a:cubicBezTo>
                  <a:pt x="1326233" y="6240282"/>
                  <a:pt x="1313936" y="6246575"/>
                  <a:pt x="1300766" y="6249868"/>
                </a:cubicBezTo>
                <a:cubicBezTo>
                  <a:pt x="1279530" y="6255177"/>
                  <a:pt x="1257837" y="6258454"/>
                  <a:pt x="1236372" y="6262747"/>
                </a:cubicBezTo>
                <a:cubicBezTo>
                  <a:pt x="1219200" y="6275626"/>
                  <a:pt x="1203493" y="6290734"/>
                  <a:pt x="1184856" y="6301383"/>
                </a:cubicBezTo>
                <a:cubicBezTo>
                  <a:pt x="1173069" y="6308118"/>
                  <a:pt x="1158698" y="6308914"/>
                  <a:pt x="1146220" y="6314262"/>
                </a:cubicBezTo>
                <a:cubicBezTo>
                  <a:pt x="1128573" y="6321825"/>
                  <a:pt x="1110985" y="6329845"/>
                  <a:pt x="1094704" y="6340020"/>
                </a:cubicBezTo>
                <a:cubicBezTo>
                  <a:pt x="1076502" y="6351396"/>
                  <a:pt x="1061825" y="6368007"/>
                  <a:pt x="1043189" y="6378656"/>
                </a:cubicBezTo>
                <a:cubicBezTo>
                  <a:pt x="1031402" y="6385391"/>
                  <a:pt x="1016911" y="6385917"/>
                  <a:pt x="1004552" y="6391535"/>
                </a:cubicBezTo>
                <a:cubicBezTo>
                  <a:pt x="969596" y="6407424"/>
                  <a:pt x="935865" y="6425879"/>
                  <a:pt x="901521" y="6443051"/>
                </a:cubicBezTo>
                <a:cubicBezTo>
                  <a:pt x="884349" y="6451637"/>
                  <a:pt x="868219" y="6462737"/>
                  <a:pt x="850006" y="6468808"/>
                </a:cubicBezTo>
                <a:lnTo>
                  <a:pt x="734096" y="6507445"/>
                </a:lnTo>
                <a:cubicBezTo>
                  <a:pt x="721217" y="6511738"/>
                  <a:pt x="706755" y="6512794"/>
                  <a:pt x="695459" y="6520324"/>
                </a:cubicBezTo>
                <a:cubicBezTo>
                  <a:pt x="682580" y="6528910"/>
                  <a:pt x="671049" y="6539985"/>
                  <a:pt x="656822" y="6546082"/>
                </a:cubicBezTo>
                <a:cubicBezTo>
                  <a:pt x="640553" y="6553055"/>
                  <a:pt x="622261" y="6553875"/>
                  <a:pt x="605307" y="6558961"/>
                </a:cubicBezTo>
                <a:cubicBezTo>
                  <a:pt x="579301" y="6566763"/>
                  <a:pt x="553792" y="6576132"/>
                  <a:pt x="528034" y="6584718"/>
                </a:cubicBezTo>
                <a:lnTo>
                  <a:pt x="489397" y="6597597"/>
                </a:lnTo>
                <a:cubicBezTo>
                  <a:pt x="476518" y="6589011"/>
                  <a:pt x="464605" y="6578761"/>
                  <a:pt x="450760" y="6571839"/>
                </a:cubicBezTo>
                <a:cubicBezTo>
                  <a:pt x="391818" y="6542368"/>
                  <a:pt x="422893" y="6582610"/>
                  <a:pt x="360608" y="6520324"/>
                </a:cubicBezTo>
                <a:cubicBezTo>
                  <a:pt x="344639" y="6504355"/>
                  <a:pt x="310837" y="6452105"/>
                  <a:pt x="296214" y="6430172"/>
                </a:cubicBezTo>
                <a:cubicBezTo>
                  <a:pt x="300507" y="6374364"/>
                  <a:pt x="298778" y="6317761"/>
                  <a:pt x="309093" y="6262747"/>
                </a:cubicBezTo>
                <a:cubicBezTo>
                  <a:pt x="311946" y="6247533"/>
                  <a:pt x="327929" y="6237955"/>
                  <a:pt x="334851" y="6224110"/>
                </a:cubicBezTo>
                <a:cubicBezTo>
                  <a:pt x="340922" y="6211968"/>
                  <a:pt x="344000" y="6198526"/>
                  <a:pt x="347729" y="6185473"/>
                </a:cubicBezTo>
                <a:cubicBezTo>
                  <a:pt x="352591" y="6168454"/>
                  <a:pt x="355522" y="6150912"/>
                  <a:pt x="360608" y="6133958"/>
                </a:cubicBezTo>
                <a:cubicBezTo>
                  <a:pt x="368410" y="6107952"/>
                  <a:pt x="386366" y="6056685"/>
                  <a:pt x="386366" y="6056685"/>
                </a:cubicBezTo>
                <a:cubicBezTo>
                  <a:pt x="380175" y="5957630"/>
                  <a:pt x="381645" y="5868017"/>
                  <a:pt x="360608" y="5773349"/>
                </a:cubicBezTo>
                <a:cubicBezTo>
                  <a:pt x="357663" y="5760097"/>
                  <a:pt x="351458" y="5747766"/>
                  <a:pt x="347729" y="5734713"/>
                </a:cubicBezTo>
                <a:cubicBezTo>
                  <a:pt x="338729" y="5703211"/>
                  <a:pt x="324400" y="5628884"/>
                  <a:pt x="309093" y="5605924"/>
                </a:cubicBezTo>
                <a:cubicBezTo>
                  <a:pt x="286196" y="5571578"/>
                  <a:pt x="279026" y="5555350"/>
                  <a:pt x="244698" y="5528651"/>
                </a:cubicBezTo>
                <a:cubicBezTo>
                  <a:pt x="220262" y="5509645"/>
                  <a:pt x="167425" y="5477135"/>
                  <a:pt x="167425" y="5477135"/>
                </a:cubicBezTo>
                <a:cubicBezTo>
                  <a:pt x="158839" y="5464256"/>
                  <a:pt x="148589" y="5452343"/>
                  <a:pt x="141667" y="5438499"/>
                </a:cubicBezTo>
                <a:cubicBezTo>
                  <a:pt x="104154" y="5363471"/>
                  <a:pt x="136170" y="5235893"/>
                  <a:pt x="141667" y="5180921"/>
                </a:cubicBezTo>
                <a:cubicBezTo>
                  <a:pt x="143018" y="5167413"/>
                  <a:pt x="147953" y="5154152"/>
                  <a:pt x="154546" y="5142285"/>
                </a:cubicBezTo>
                <a:cubicBezTo>
                  <a:pt x="169580" y="5115224"/>
                  <a:pt x="188890" y="5090769"/>
                  <a:pt x="206062" y="5065011"/>
                </a:cubicBezTo>
                <a:cubicBezTo>
                  <a:pt x="214648" y="5052132"/>
                  <a:pt x="222533" y="5038758"/>
                  <a:pt x="231820" y="5026375"/>
                </a:cubicBezTo>
                <a:cubicBezTo>
                  <a:pt x="260248" y="4988470"/>
                  <a:pt x="273212" y="4966123"/>
                  <a:pt x="309093" y="4936223"/>
                </a:cubicBezTo>
                <a:cubicBezTo>
                  <a:pt x="320984" y="4926314"/>
                  <a:pt x="333585" y="4916751"/>
                  <a:pt x="347729" y="4910465"/>
                </a:cubicBezTo>
                <a:cubicBezTo>
                  <a:pt x="372540" y="4899438"/>
                  <a:pt x="425003" y="4884707"/>
                  <a:pt x="425003" y="4884707"/>
                </a:cubicBezTo>
                <a:cubicBezTo>
                  <a:pt x="442569" y="4954970"/>
                  <a:pt x="443221" y="4928480"/>
                  <a:pt x="425003" y="5013496"/>
                </a:cubicBezTo>
                <a:cubicBezTo>
                  <a:pt x="419374" y="5039764"/>
                  <a:pt x="408440" y="5127201"/>
                  <a:pt x="373487" y="5155163"/>
                </a:cubicBezTo>
                <a:cubicBezTo>
                  <a:pt x="365088" y="5161882"/>
                  <a:pt x="286701" y="5180079"/>
                  <a:pt x="283335" y="5180921"/>
                </a:cubicBezTo>
                <a:cubicBezTo>
                  <a:pt x="216838" y="5158755"/>
                  <a:pt x="264411" y="5184732"/>
                  <a:pt x="218941" y="5116527"/>
                </a:cubicBezTo>
                <a:cubicBezTo>
                  <a:pt x="195128" y="5080807"/>
                  <a:pt x="141667" y="5013496"/>
                  <a:pt x="141667" y="5013496"/>
                </a:cubicBezTo>
                <a:cubicBezTo>
                  <a:pt x="133081" y="4987738"/>
                  <a:pt x="109325" y="4962563"/>
                  <a:pt x="115910" y="4936223"/>
                </a:cubicBezTo>
                <a:cubicBezTo>
                  <a:pt x="129010" y="4883824"/>
                  <a:pt x="125684" y="4881295"/>
                  <a:pt x="154546" y="4833192"/>
                </a:cubicBezTo>
                <a:cubicBezTo>
                  <a:pt x="170473" y="4806646"/>
                  <a:pt x="180304" y="4773090"/>
                  <a:pt x="206062" y="4755918"/>
                </a:cubicBezTo>
                <a:cubicBezTo>
                  <a:pt x="331636" y="4672203"/>
                  <a:pt x="136518" y="4803312"/>
                  <a:pt x="296214" y="4691524"/>
                </a:cubicBezTo>
                <a:cubicBezTo>
                  <a:pt x="321575" y="4673771"/>
                  <a:pt x="347729" y="4657180"/>
                  <a:pt x="373487" y="4640008"/>
                </a:cubicBezTo>
                <a:cubicBezTo>
                  <a:pt x="386366" y="4631422"/>
                  <a:pt x="397440" y="4619146"/>
                  <a:pt x="412124" y="4614251"/>
                </a:cubicBezTo>
                <a:lnTo>
                  <a:pt x="450760" y="4601372"/>
                </a:lnTo>
                <a:cubicBezTo>
                  <a:pt x="459346" y="4575614"/>
                  <a:pt x="477454" y="4551234"/>
                  <a:pt x="476518" y="4524099"/>
                </a:cubicBezTo>
                <a:cubicBezTo>
                  <a:pt x="472225" y="4399603"/>
                  <a:pt x="474277" y="4274726"/>
                  <a:pt x="463639" y="4150611"/>
                </a:cubicBezTo>
                <a:cubicBezTo>
                  <a:pt x="460560" y="4114689"/>
                  <a:pt x="437224" y="4063983"/>
                  <a:pt x="412124" y="4034701"/>
                </a:cubicBezTo>
                <a:cubicBezTo>
                  <a:pt x="396320" y="4016263"/>
                  <a:pt x="376600" y="4001462"/>
                  <a:pt x="360608" y="3983186"/>
                </a:cubicBezTo>
                <a:cubicBezTo>
                  <a:pt x="346473" y="3967032"/>
                  <a:pt x="338015" y="3945930"/>
                  <a:pt x="321972" y="3931670"/>
                </a:cubicBezTo>
                <a:cubicBezTo>
                  <a:pt x="298834" y="3911103"/>
                  <a:pt x="270456" y="3897327"/>
                  <a:pt x="244698" y="3880155"/>
                </a:cubicBezTo>
                <a:cubicBezTo>
                  <a:pt x="231819" y="3871569"/>
                  <a:pt x="217007" y="3865342"/>
                  <a:pt x="206062" y="3854397"/>
                </a:cubicBezTo>
                <a:cubicBezTo>
                  <a:pt x="156480" y="3804816"/>
                  <a:pt x="177528" y="3830915"/>
                  <a:pt x="141667" y="3777124"/>
                </a:cubicBezTo>
                <a:cubicBezTo>
                  <a:pt x="133081" y="3751366"/>
                  <a:pt x="114216" y="3726949"/>
                  <a:pt x="115910" y="3699851"/>
                </a:cubicBezTo>
                <a:cubicBezTo>
                  <a:pt x="117090" y="3680975"/>
                  <a:pt x="109502" y="3519483"/>
                  <a:pt x="141667" y="3455152"/>
                </a:cubicBezTo>
                <a:cubicBezTo>
                  <a:pt x="148589" y="3441308"/>
                  <a:pt x="159746" y="3429955"/>
                  <a:pt x="167425" y="3416516"/>
                </a:cubicBezTo>
                <a:cubicBezTo>
                  <a:pt x="176950" y="3399847"/>
                  <a:pt x="185620" y="3382647"/>
                  <a:pt x="193183" y="3365000"/>
                </a:cubicBezTo>
                <a:cubicBezTo>
                  <a:pt x="198531" y="3352522"/>
                  <a:pt x="199327" y="3338150"/>
                  <a:pt x="206062" y="3326363"/>
                </a:cubicBezTo>
                <a:cubicBezTo>
                  <a:pt x="216711" y="3307727"/>
                  <a:pt x="232389" y="3292432"/>
                  <a:pt x="244698" y="3274848"/>
                </a:cubicBezTo>
                <a:cubicBezTo>
                  <a:pt x="262451" y="3249487"/>
                  <a:pt x="279042" y="3223333"/>
                  <a:pt x="296214" y="3197575"/>
                </a:cubicBezTo>
                <a:cubicBezTo>
                  <a:pt x="304800" y="3184696"/>
                  <a:pt x="311027" y="3169883"/>
                  <a:pt x="321972" y="3158938"/>
                </a:cubicBezTo>
                <a:cubicBezTo>
                  <a:pt x="347730" y="3133180"/>
                  <a:pt x="379039" y="3111974"/>
                  <a:pt x="399245" y="3081665"/>
                </a:cubicBezTo>
                <a:cubicBezTo>
                  <a:pt x="429482" y="3036309"/>
                  <a:pt x="456717" y="3002379"/>
                  <a:pt x="476518" y="2952876"/>
                </a:cubicBezTo>
                <a:cubicBezTo>
                  <a:pt x="497422" y="2900616"/>
                  <a:pt x="502504" y="2874689"/>
                  <a:pt x="515155" y="2824087"/>
                </a:cubicBezTo>
                <a:cubicBezTo>
                  <a:pt x="474894" y="2663045"/>
                  <a:pt x="526350" y="2863268"/>
                  <a:pt x="489397" y="2733935"/>
                </a:cubicBezTo>
                <a:cubicBezTo>
                  <a:pt x="473158" y="2677098"/>
                  <a:pt x="482167" y="2693192"/>
                  <a:pt x="463639" y="2643783"/>
                </a:cubicBezTo>
                <a:cubicBezTo>
                  <a:pt x="455522" y="2622137"/>
                  <a:pt x="450135" y="2598993"/>
                  <a:pt x="437882" y="2579389"/>
                </a:cubicBezTo>
                <a:cubicBezTo>
                  <a:pt x="428229" y="2563944"/>
                  <a:pt x="410905" y="2554744"/>
                  <a:pt x="399245" y="2540752"/>
                </a:cubicBezTo>
                <a:cubicBezTo>
                  <a:pt x="353199" y="2485497"/>
                  <a:pt x="396417" y="2514784"/>
                  <a:pt x="334851" y="2463479"/>
                </a:cubicBezTo>
                <a:cubicBezTo>
                  <a:pt x="322960" y="2453570"/>
                  <a:pt x="307719" y="2448076"/>
                  <a:pt x="296214" y="2437721"/>
                </a:cubicBezTo>
                <a:cubicBezTo>
                  <a:pt x="277852" y="2421195"/>
                  <a:pt x="199502" y="2352127"/>
                  <a:pt x="180304" y="2308932"/>
                </a:cubicBezTo>
                <a:cubicBezTo>
                  <a:pt x="169277" y="2284121"/>
                  <a:pt x="154546" y="2231659"/>
                  <a:pt x="154546" y="2231659"/>
                </a:cubicBezTo>
                <a:cubicBezTo>
                  <a:pt x="154588" y="2231405"/>
                  <a:pt x="171765" y="2115678"/>
                  <a:pt x="180304" y="2102870"/>
                </a:cubicBezTo>
                <a:cubicBezTo>
                  <a:pt x="188890" y="2089991"/>
                  <a:pt x="207050" y="2087022"/>
                  <a:pt x="218941" y="2077113"/>
                </a:cubicBezTo>
                <a:cubicBezTo>
                  <a:pt x="232933" y="2065453"/>
                  <a:pt x="241656" y="2047321"/>
                  <a:pt x="257577" y="2038476"/>
                </a:cubicBezTo>
                <a:cubicBezTo>
                  <a:pt x="281311" y="2025290"/>
                  <a:pt x="334851" y="2012718"/>
                  <a:pt x="334851" y="2012718"/>
                </a:cubicBezTo>
                <a:cubicBezTo>
                  <a:pt x="356316" y="2017011"/>
                  <a:pt x="381032" y="2013455"/>
                  <a:pt x="399245" y="2025597"/>
                </a:cubicBezTo>
                <a:cubicBezTo>
                  <a:pt x="410541" y="2033127"/>
                  <a:pt x="412124" y="2050658"/>
                  <a:pt x="412124" y="2064234"/>
                </a:cubicBezTo>
                <a:cubicBezTo>
                  <a:pt x="412124" y="2124488"/>
                  <a:pt x="408183" y="2184950"/>
                  <a:pt x="399245" y="2244538"/>
                </a:cubicBezTo>
                <a:cubicBezTo>
                  <a:pt x="395217" y="2271389"/>
                  <a:pt x="373487" y="2321811"/>
                  <a:pt x="373487" y="2321811"/>
                </a:cubicBezTo>
                <a:cubicBezTo>
                  <a:pt x="369194" y="2351862"/>
                  <a:pt x="366561" y="2382197"/>
                  <a:pt x="360608" y="2411963"/>
                </a:cubicBezTo>
                <a:cubicBezTo>
                  <a:pt x="357946" y="2425275"/>
                  <a:pt x="351458" y="2437547"/>
                  <a:pt x="347729" y="2450600"/>
                </a:cubicBezTo>
                <a:cubicBezTo>
                  <a:pt x="340160" y="2477091"/>
                  <a:pt x="333851" y="2514618"/>
                  <a:pt x="321972" y="2540752"/>
                </a:cubicBezTo>
                <a:cubicBezTo>
                  <a:pt x="306083" y="2575708"/>
                  <a:pt x="287628" y="2609439"/>
                  <a:pt x="270456" y="2643783"/>
                </a:cubicBezTo>
                <a:cubicBezTo>
                  <a:pt x="237775" y="2709144"/>
                  <a:pt x="255348" y="2679323"/>
                  <a:pt x="218941" y="2733935"/>
                </a:cubicBezTo>
                <a:cubicBezTo>
                  <a:pt x="214648" y="2751107"/>
                  <a:pt x="210925" y="2768432"/>
                  <a:pt x="206062" y="2785451"/>
                </a:cubicBezTo>
                <a:cubicBezTo>
                  <a:pt x="202333" y="2798504"/>
                  <a:pt x="196476" y="2810917"/>
                  <a:pt x="193183" y="2824087"/>
                </a:cubicBezTo>
                <a:cubicBezTo>
                  <a:pt x="187874" y="2845323"/>
                  <a:pt x="184597" y="2867017"/>
                  <a:pt x="180304" y="2888482"/>
                </a:cubicBezTo>
                <a:cubicBezTo>
                  <a:pt x="194661" y="3003339"/>
                  <a:pt x="159972" y="3002842"/>
                  <a:pt x="244698" y="2978634"/>
                </a:cubicBezTo>
                <a:cubicBezTo>
                  <a:pt x="257751" y="2974904"/>
                  <a:pt x="270456" y="2970048"/>
                  <a:pt x="283335" y="2965755"/>
                </a:cubicBezTo>
                <a:cubicBezTo>
                  <a:pt x="463314" y="2785776"/>
                  <a:pt x="352182" y="2927625"/>
                  <a:pt x="399245" y="2824087"/>
                </a:cubicBezTo>
                <a:cubicBezTo>
                  <a:pt x="415134" y="2789131"/>
                  <a:pt x="435635" y="2756349"/>
                  <a:pt x="450760" y="2721056"/>
                </a:cubicBezTo>
                <a:cubicBezTo>
                  <a:pt x="461455" y="2696100"/>
                  <a:pt x="476518" y="2643783"/>
                  <a:pt x="476518" y="2643783"/>
                </a:cubicBezTo>
                <a:cubicBezTo>
                  <a:pt x="459799" y="2526755"/>
                  <a:pt x="473238" y="2582427"/>
                  <a:pt x="437882" y="2476358"/>
                </a:cubicBezTo>
                <a:lnTo>
                  <a:pt x="425003" y="2437721"/>
                </a:lnTo>
                <a:cubicBezTo>
                  <a:pt x="412339" y="2323744"/>
                  <a:pt x="410478" y="2287826"/>
                  <a:pt x="386366" y="2167265"/>
                </a:cubicBezTo>
                <a:cubicBezTo>
                  <a:pt x="382073" y="2145800"/>
                  <a:pt x="379247" y="2123989"/>
                  <a:pt x="373487" y="2102870"/>
                </a:cubicBezTo>
                <a:cubicBezTo>
                  <a:pt x="366343" y="2076676"/>
                  <a:pt x="353053" y="2052221"/>
                  <a:pt x="347729" y="2025597"/>
                </a:cubicBezTo>
                <a:cubicBezTo>
                  <a:pt x="331816" y="1946025"/>
                  <a:pt x="346993" y="1979416"/>
                  <a:pt x="309093" y="1922566"/>
                </a:cubicBezTo>
                <a:cubicBezTo>
                  <a:pt x="289629" y="1844710"/>
                  <a:pt x="301812" y="1887844"/>
                  <a:pt x="270456" y="1793778"/>
                </a:cubicBezTo>
                <a:lnTo>
                  <a:pt x="257577" y="1755141"/>
                </a:lnTo>
                <a:lnTo>
                  <a:pt x="244698" y="1716504"/>
                </a:lnTo>
                <a:cubicBezTo>
                  <a:pt x="248991" y="1677867"/>
                  <a:pt x="251186" y="1638939"/>
                  <a:pt x="257577" y="1600594"/>
                </a:cubicBezTo>
                <a:cubicBezTo>
                  <a:pt x="259809" y="1587203"/>
                  <a:pt x="262926" y="1573253"/>
                  <a:pt x="270456" y="1561958"/>
                </a:cubicBezTo>
                <a:cubicBezTo>
                  <a:pt x="280559" y="1546803"/>
                  <a:pt x="295101" y="1534981"/>
                  <a:pt x="309093" y="1523321"/>
                </a:cubicBezTo>
                <a:cubicBezTo>
                  <a:pt x="320984" y="1513412"/>
                  <a:pt x="334850" y="1506149"/>
                  <a:pt x="347729" y="1497563"/>
                </a:cubicBezTo>
                <a:cubicBezTo>
                  <a:pt x="390659" y="1501856"/>
                  <a:pt x="436693" y="1493848"/>
                  <a:pt x="476518" y="1510442"/>
                </a:cubicBezTo>
                <a:cubicBezTo>
                  <a:pt x="494240" y="1517826"/>
                  <a:pt x="492751" y="1545289"/>
                  <a:pt x="502276" y="1561958"/>
                </a:cubicBezTo>
                <a:cubicBezTo>
                  <a:pt x="509955" y="1575397"/>
                  <a:pt x="519448" y="1587715"/>
                  <a:pt x="528034" y="1600594"/>
                </a:cubicBezTo>
                <a:cubicBezTo>
                  <a:pt x="523741" y="1630645"/>
                  <a:pt x="527484" y="1663007"/>
                  <a:pt x="515155" y="1690747"/>
                </a:cubicBezTo>
                <a:cubicBezTo>
                  <a:pt x="506472" y="1710284"/>
                  <a:pt x="455024" y="1723669"/>
                  <a:pt x="437882" y="1729383"/>
                </a:cubicBezTo>
                <a:cubicBezTo>
                  <a:pt x="415482" y="1726183"/>
                  <a:pt x="340218" y="1720917"/>
                  <a:pt x="309093" y="1703625"/>
                </a:cubicBezTo>
                <a:cubicBezTo>
                  <a:pt x="282032" y="1688591"/>
                  <a:pt x="231820" y="1652110"/>
                  <a:pt x="231820" y="1652110"/>
                </a:cubicBezTo>
                <a:cubicBezTo>
                  <a:pt x="227527" y="1630645"/>
                  <a:pt x="218941" y="1609606"/>
                  <a:pt x="218941" y="1587716"/>
                </a:cubicBezTo>
                <a:cubicBezTo>
                  <a:pt x="218941" y="1540299"/>
                  <a:pt x="225114" y="1492989"/>
                  <a:pt x="231820" y="1446048"/>
                </a:cubicBezTo>
                <a:cubicBezTo>
                  <a:pt x="236189" y="1415463"/>
                  <a:pt x="252449" y="1392784"/>
                  <a:pt x="270456" y="1368775"/>
                </a:cubicBezTo>
                <a:cubicBezTo>
                  <a:pt x="299824" y="1329617"/>
                  <a:pt x="333457" y="1293592"/>
                  <a:pt x="360608" y="1252865"/>
                </a:cubicBezTo>
                <a:cubicBezTo>
                  <a:pt x="369194" y="1239986"/>
                  <a:pt x="380079" y="1228373"/>
                  <a:pt x="386366" y="1214228"/>
                </a:cubicBezTo>
                <a:cubicBezTo>
                  <a:pt x="397393" y="1189417"/>
                  <a:pt x="412124" y="1136955"/>
                  <a:pt x="412124" y="1136955"/>
                </a:cubicBezTo>
                <a:cubicBezTo>
                  <a:pt x="407831" y="1124076"/>
                  <a:pt x="408844" y="1107917"/>
                  <a:pt x="399245" y="1098318"/>
                </a:cubicBezTo>
                <a:cubicBezTo>
                  <a:pt x="354961" y="1054034"/>
                  <a:pt x="331920" y="1050119"/>
                  <a:pt x="283335" y="1033924"/>
                </a:cubicBezTo>
                <a:cubicBezTo>
                  <a:pt x="269452" y="1037395"/>
                  <a:pt x="195599" y="1043586"/>
                  <a:pt x="206062" y="1085439"/>
                </a:cubicBezTo>
                <a:cubicBezTo>
                  <a:pt x="209354" y="1098609"/>
                  <a:pt x="231645" y="1094589"/>
                  <a:pt x="244698" y="1098318"/>
                </a:cubicBezTo>
                <a:cubicBezTo>
                  <a:pt x="308966" y="1116680"/>
                  <a:pt x="307327" y="1111916"/>
                  <a:pt x="386366" y="1124076"/>
                </a:cubicBezTo>
                <a:cubicBezTo>
                  <a:pt x="412175" y="1128047"/>
                  <a:pt x="437881" y="1132662"/>
                  <a:pt x="463639" y="1136955"/>
                </a:cubicBezTo>
                <a:cubicBezTo>
                  <a:pt x="476518" y="1132662"/>
                  <a:pt x="492677" y="1133675"/>
                  <a:pt x="502276" y="1124076"/>
                </a:cubicBezTo>
                <a:cubicBezTo>
                  <a:pt x="511875" y="1114477"/>
                  <a:pt x="515155" y="1099015"/>
                  <a:pt x="515155" y="1085439"/>
                </a:cubicBezTo>
                <a:cubicBezTo>
                  <a:pt x="515155" y="1067739"/>
                  <a:pt x="507139" y="1050943"/>
                  <a:pt x="502276" y="1033924"/>
                </a:cubicBezTo>
                <a:cubicBezTo>
                  <a:pt x="485275" y="974420"/>
                  <a:pt x="484005" y="987198"/>
                  <a:pt x="437882" y="918014"/>
                </a:cubicBezTo>
                <a:lnTo>
                  <a:pt x="386366" y="840741"/>
                </a:lnTo>
                <a:cubicBezTo>
                  <a:pt x="377780" y="827862"/>
                  <a:pt x="373487" y="810690"/>
                  <a:pt x="360608" y="802104"/>
                </a:cubicBezTo>
                <a:cubicBezTo>
                  <a:pt x="173522" y="677381"/>
                  <a:pt x="367735" y="794342"/>
                  <a:pt x="231820" y="737710"/>
                </a:cubicBezTo>
                <a:cubicBezTo>
                  <a:pt x="1517" y="641749"/>
                  <a:pt x="205921" y="711903"/>
                  <a:pt x="90152" y="673316"/>
                </a:cubicBezTo>
                <a:cubicBezTo>
                  <a:pt x="54903" y="649817"/>
                  <a:pt x="43834" y="649593"/>
                  <a:pt x="25758" y="608921"/>
                </a:cubicBezTo>
                <a:cubicBezTo>
                  <a:pt x="14731" y="584110"/>
                  <a:pt x="0" y="531648"/>
                  <a:pt x="0" y="531648"/>
                </a:cubicBezTo>
                <a:cubicBezTo>
                  <a:pt x="30653" y="439691"/>
                  <a:pt x="3167" y="469436"/>
                  <a:pt x="64394" y="428617"/>
                </a:cubicBezTo>
                <a:cubicBezTo>
                  <a:pt x="72980" y="415738"/>
                  <a:pt x="79207" y="400925"/>
                  <a:pt x="90152" y="389980"/>
                </a:cubicBezTo>
                <a:cubicBezTo>
                  <a:pt x="95985" y="384147"/>
                  <a:pt x="165679" y="332898"/>
                  <a:pt x="180304" y="325586"/>
                </a:cubicBezTo>
                <a:cubicBezTo>
                  <a:pt x="192446" y="319515"/>
                  <a:pt x="206062" y="317000"/>
                  <a:pt x="218941" y="312707"/>
                </a:cubicBezTo>
                <a:cubicBezTo>
                  <a:pt x="240406" y="317000"/>
                  <a:pt x="262099" y="320277"/>
                  <a:pt x="283335" y="325586"/>
                </a:cubicBezTo>
                <a:cubicBezTo>
                  <a:pt x="296505" y="328879"/>
                  <a:pt x="308919" y="334735"/>
                  <a:pt x="321972" y="338465"/>
                </a:cubicBezTo>
                <a:cubicBezTo>
                  <a:pt x="338991" y="343328"/>
                  <a:pt x="356315" y="347051"/>
                  <a:pt x="373487" y="351344"/>
                </a:cubicBezTo>
                <a:cubicBezTo>
                  <a:pt x="394952" y="347051"/>
                  <a:pt x="416646" y="343774"/>
                  <a:pt x="437882" y="338465"/>
                </a:cubicBezTo>
                <a:cubicBezTo>
                  <a:pt x="451052" y="335172"/>
                  <a:pt x="464376" y="319515"/>
                  <a:pt x="476518" y="325586"/>
                </a:cubicBezTo>
                <a:cubicBezTo>
                  <a:pt x="488660" y="331657"/>
                  <a:pt x="485104" y="351344"/>
                  <a:pt x="489397" y="364223"/>
                </a:cubicBezTo>
                <a:cubicBezTo>
                  <a:pt x="479396" y="394225"/>
                  <a:pt x="449572" y="506286"/>
                  <a:pt x="412124" y="518769"/>
                </a:cubicBezTo>
                <a:lnTo>
                  <a:pt x="373487" y="531648"/>
                </a:lnTo>
                <a:cubicBezTo>
                  <a:pt x="364901" y="544527"/>
                  <a:pt x="359816" y="560616"/>
                  <a:pt x="347729" y="570285"/>
                </a:cubicBezTo>
                <a:cubicBezTo>
                  <a:pt x="307912" y="602139"/>
                  <a:pt x="169612" y="570484"/>
                  <a:pt x="167425" y="570285"/>
                </a:cubicBezTo>
                <a:cubicBezTo>
                  <a:pt x="158839" y="553113"/>
                  <a:pt x="143577" y="537873"/>
                  <a:pt x="141667" y="518769"/>
                </a:cubicBezTo>
                <a:cubicBezTo>
                  <a:pt x="135664" y="458738"/>
                  <a:pt x="151340" y="435403"/>
                  <a:pt x="193183" y="402859"/>
                </a:cubicBezTo>
                <a:cubicBezTo>
                  <a:pt x="217619" y="383853"/>
                  <a:pt x="244698" y="368516"/>
                  <a:pt x="270456" y="351344"/>
                </a:cubicBezTo>
                <a:cubicBezTo>
                  <a:pt x="283335" y="342758"/>
                  <a:pt x="294077" y="329340"/>
                  <a:pt x="309093" y="325586"/>
                </a:cubicBezTo>
                <a:cubicBezTo>
                  <a:pt x="386946" y="306122"/>
                  <a:pt x="343819" y="318303"/>
                  <a:pt x="437882" y="286949"/>
                </a:cubicBezTo>
                <a:cubicBezTo>
                  <a:pt x="450761" y="282656"/>
                  <a:pt x="465222" y="281600"/>
                  <a:pt x="476518" y="274070"/>
                </a:cubicBezTo>
                <a:cubicBezTo>
                  <a:pt x="526451" y="240783"/>
                  <a:pt x="500471" y="253208"/>
                  <a:pt x="553791" y="235434"/>
                </a:cubicBezTo>
                <a:cubicBezTo>
                  <a:pt x="562377" y="222555"/>
                  <a:pt x="566423" y="205001"/>
                  <a:pt x="579549" y="196797"/>
                </a:cubicBezTo>
                <a:cubicBezTo>
                  <a:pt x="660894" y="145956"/>
                  <a:pt x="656822" y="201941"/>
                  <a:pt x="656822" y="158161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77273" y="25758"/>
            <a:ext cx="9105364" cy="6993228"/>
          </a:xfrm>
          <a:custGeom>
            <a:avLst/>
            <a:gdLst>
              <a:gd name="connsiteX0" fmla="*/ 0 w 9105364"/>
              <a:gd name="connsiteY0" fmla="*/ 25757 h 6993228"/>
              <a:gd name="connsiteX1" fmla="*/ 51516 w 9105364"/>
              <a:gd name="connsiteY1" fmla="*/ 51515 h 6993228"/>
              <a:gd name="connsiteX2" fmla="*/ 115910 w 9105364"/>
              <a:gd name="connsiteY2" fmla="*/ 64394 h 6993228"/>
              <a:gd name="connsiteX3" fmla="*/ 167426 w 9105364"/>
              <a:gd name="connsiteY3" fmla="*/ 77273 h 6993228"/>
              <a:gd name="connsiteX4" fmla="*/ 231820 w 9105364"/>
              <a:gd name="connsiteY4" fmla="*/ 90152 h 6993228"/>
              <a:gd name="connsiteX5" fmla="*/ 270457 w 9105364"/>
              <a:gd name="connsiteY5" fmla="*/ 103031 h 6993228"/>
              <a:gd name="connsiteX6" fmla="*/ 399245 w 9105364"/>
              <a:gd name="connsiteY6" fmla="*/ 115910 h 6993228"/>
              <a:gd name="connsiteX7" fmla="*/ 489397 w 9105364"/>
              <a:gd name="connsiteY7" fmla="*/ 128788 h 6993228"/>
              <a:gd name="connsiteX8" fmla="*/ 1030310 w 9105364"/>
              <a:gd name="connsiteY8" fmla="*/ 115910 h 6993228"/>
              <a:gd name="connsiteX9" fmla="*/ 1300766 w 9105364"/>
              <a:gd name="connsiteY9" fmla="*/ 90152 h 6993228"/>
              <a:gd name="connsiteX10" fmla="*/ 1558344 w 9105364"/>
              <a:gd name="connsiteY10" fmla="*/ 77273 h 6993228"/>
              <a:gd name="connsiteX11" fmla="*/ 1867437 w 9105364"/>
              <a:gd name="connsiteY11" fmla="*/ 90152 h 6993228"/>
              <a:gd name="connsiteX12" fmla="*/ 1906073 w 9105364"/>
              <a:gd name="connsiteY12" fmla="*/ 103031 h 6993228"/>
              <a:gd name="connsiteX13" fmla="*/ 1970468 w 9105364"/>
              <a:gd name="connsiteY13" fmla="*/ 115910 h 6993228"/>
              <a:gd name="connsiteX14" fmla="*/ 2086378 w 9105364"/>
              <a:gd name="connsiteY14" fmla="*/ 154546 h 6993228"/>
              <a:gd name="connsiteX15" fmla="*/ 2125014 w 9105364"/>
              <a:gd name="connsiteY15" fmla="*/ 167425 h 6993228"/>
              <a:gd name="connsiteX16" fmla="*/ 2202288 w 9105364"/>
              <a:gd name="connsiteY16" fmla="*/ 180304 h 6993228"/>
              <a:gd name="connsiteX17" fmla="*/ 2446986 w 9105364"/>
              <a:gd name="connsiteY17" fmla="*/ 167425 h 6993228"/>
              <a:gd name="connsiteX18" fmla="*/ 2498502 w 9105364"/>
              <a:gd name="connsiteY18" fmla="*/ 154546 h 6993228"/>
              <a:gd name="connsiteX19" fmla="*/ 2601533 w 9105364"/>
              <a:gd name="connsiteY19" fmla="*/ 103031 h 6993228"/>
              <a:gd name="connsiteX20" fmla="*/ 2640169 w 9105364"/>
              <a:gd name="connsiteY20" fmla="*/ 90152 h 6993228"/>
              <a:gd name="connsiteX21" fmla="*/ 2678806 w 9105364"/>
              <a:gd name="connsiteY21" fmla="*/ 64394 h 6993228"/>
              <a:gd name="connsiteX22" fmla="*/ 2743200 w 9105364"/>
              <a:gd name="connsiteY22" fmla="*/ 51515 h 6993228"/>
              <a:gd name="connsiteX23" fmla="*/ 2781837 w 9105364"/>
              <a:gd name="connsiteY23" fmla="*/ 38636 h 6993228"/>
              <a:gd name="connsiteX24" fmla="*/ 2833352 w 9105364"/>
              <a:gd name="connsiteY24" fmla="*/ 25757 h 6993228"/>
              <a:gd name="connsiteX25" fmla="*/ 2871989 w 9105364"/>
              <a:gd name="connsiteY25" fmla="*/ 12879 h 6993228"/>
              <a:gd name="connsiteX26" fmla="*/ 2936383 w 9105364"/>
              <a:gd name="connsiteY26" fmla="*/ 0 h 6993228"/>
              <a:gd name="connsiteX27" fmla="*/ 3155324 w 9105364"/>
              <a:gd name="connsiteY27" fmla="*/ 12879 h 6993228"/>
              <a:gd name="connsiteX28" fmla="*/ 3284113 w 9105364"/>
              <a:gd name="connsiteY28" fmla="*/ 38636 h 6993228"/>
              <a:gd name="connsiteX29" fmla="*/ 3322750 w 9105364"/>
              <a:gd name="connsiteY29" fmla="*/ 51515 h 6993228"/>
              <a:gd name="connsiteX30" fmla="*/ 3400023 w 9105364"/>
              <a:gd name="connsiteY30" fmla="*/ 64394 h 6993228"/>
              <a:gd name="connsiteX31" fmla="*/ 3477296 w 9105364"/>
              <a:gd name="connsiteY31" fmla="*/ 90152 h 6993228"/>
              <a:gd name="connsiteX32" fmla="*/ 3515933 w 9105364"/>
              <a:gd name="connsiteY32" fmla="*/ 103031 h 6993228"/>
              <a:gd name="connsiteX33" fmla="*/ 3554569 w 9105364"/>
              <a:gd name="connsiteY33" fmla="*/ 128788 h 6993228"/>
              <a:gd name="connsiteX34" fmla="*/ 3696237 w 9105364"/>
              <a:gd name="connsiteY34" fmla="*/ 154546 h 6993228"/>
              <a:gd name="connsiteX35" fmla="*/ 3799268 w 9105364"/>
              <a:gd name="connsiteY35" fmla="*/ 141667 h 6993228"/>
              <a:gd name="connsiteX36" fmla="*/ 3837904 w 9105364"/>
              <a:gd name="connsiteY36" fmla="*/ 128788 h 6993228"/>
              <a:gd name="connsiteX37" fmla="*/ 3966693 w 9105364"/>
              <a:gd name="connsiteY37" fmla="*/ 90152 h 6993228"/>
              <a:gd name="connsiteX38" fmla="*/ 4056845 w 9105364"/>
              <a:gd name="connsiteY38" fmla="*/ 64394 h 6993228"/>
              <a:gd name="connsiteX39" fmla="*/ 4095482 w 9105364"/>
              <a:gd name="connsiteY39" fmla="*/ 51515 h 6993228"/>
              <a:gd name="connsiteX40" fmla="*/ 4572000 w 9105364"/>
              <a:gd name="connsiteY40" fmla="*/ 64394 h 6993228"/>
              <a:gd name="connsiteX41" fmla="*/ 4687910 w 9105364"/>
              <a:gd name="connsiteY41" fmla="*/ 90152 h 6993228"/>
              <a:gd name="connsiteX42" fmla="*/ 4752304 w 9105364"/>
              <a:gd name="connsiteY42" fmla="*/ 103031 h 6993228"/>
              <a:gd name="connsiteX43" fmla="*/ 4790941 w 9105364"/>
              <a:gd name="connsiteY43" fmla="*/ 115910 h 6993228"/>
              <a:gd name="connsiteX44" fmla="*/ 4855335 w 9105364"/>
              <a:gd name="connsiteY44" fmla="*/ 128788 h 6993228"/>
              <a:gd name="connsiteX45" fmla="*/ 4906851 w 9105364"/>
              <a:gd name="connsiteY45" fmla="*/ 141667 h 6993228"/>
              <a:gd name="connsiteX46" fmla="*/ 5100034 w 9105364"/>
              <a:gd name="connsiteY46" fmla="*/ 128788 h 6993228"/>
              <a:gd name="connsiteX47" fmla="*/ 5138671 w 9105364"/>
              <a:gd name="connsiteY47" fmla="*/ 103031 h 6993228"/>
              <a:gd name="connsiteX48" fmla="*/ 5087155 w 9105364"/>
              <a:gd name="connsiteY48" fmla="*/ 38636 h 6993228"/>
              <a:gd name="connsiteX49" fmla="*/ 4997003 w 9105364"/>
              <a:gd name="connsiteY49" fmla="*/ 77273 h 6993228"/>
              <a:gd name="connsiteX50" fmla="*/ 4984124 w 9105364"/>
              <a:gd name="connsiteY50" fmla="*/ 115910 h 6993228"/>
              <a:gd name="connsiteX51" fmla="*/ 4997003 w 9105364"/>
              <a:gd name="connsiteY51" fmla="*/ 154546 h 6993228"/>
              <a:gd name="connsiteX52" fmla="*/ 5112913 w 9105364"/>
              <a:gd name="connsiteY52" fmla="*/ 206062 h 6993228"/>
              <a:gd name="connsiteX53" fmla="*/ 5215944 w 9105364"/>
              <a:gd name="connsiteY53" fmla="*/ 193183 h 6993228"/>
              <a:gd name="connsiteX54" fmla="*/ 5254581 w 9105364"/>
              <a:gd name="connsiteY54" fmla="*/ 180304 h 6993228"/>
              <a:gd name="connsiteX55" fmla="*/ 5357612 w 9105364"/>
              <a:gd name="connsiteY55" fmla="*/ 167425 h 6993228"/>
              <a:gd name="connsiteX56" fmla="*/ 5396248 w 9105364"/>
              <a:gd name="connsiteY56" fmla="*/ 154546 h 6993228"/>
              <a:gd name="connsiteX57" fmla="*/ 5434885 w 9105364"/>
              <a:gd name="connsiteY57" fmla="*/ 128788 h 6993228"/>
              <a:gd name="connsiteX58" fmla="*/ 5512158 w 9105364"/>
              <a:gd name="connsiteY58" fmla="*/ 103031 h 6993228"/>
              <a:gd name="connsiteX59" fmla="*/ 5550795 w 9105364"/>
              <a:gd name="connsiteY59" fmla="*/ 90152 h 6993228"/>
              <a:gd name="connsiteX60" fmla="*/ 5589431 w 9105364"/>
              <a:gd name="connsiteY60" fmla="*/ 77273 h 6993228"/>
              <a:gd name="connsiteX61" fmla="*/ 5615189 w 9105364"/>
              <a:gd name="connsiteY61" fmla="*/ 38636 h 6993228"/>
              <a:gd name="connsiteX62" fmla="*/ 5653826 w 9105364"/>
              <a:gd name="connsiteY62" fmla="*/ 25757 h 6993228"/>
              <a:gd name="connsiteX63" fmla="*/ 5692462 w 9105364"/>
              <a:gd name="connsiteY63" fmla="*/ 0 h 6993228"/>
              <a:gd name="connsiteX64" fmla="*/ 5911403 w 9105364"/>
              <a:gd name="connsiteY64" fmla="*/ 12879 h 6993228"/>
              <a:gd name="connsiteX65" fmla="*/ 6001555 w 9105364"/>
              <a:gd name="connsiteY65" fmla="*/ 38636 h 6993228"/>
              <a:gd name="connsiteX66" fmla="*/ 6091707 w 9105364"/>
              <a:gd name="connsiteY66" fmla="*/ 64394 h 6993228"/>
              <a:gd name="connsiteX67" fmla="*/ 6362164 w 9105364"/>
              <a:gd name="connsiteY67" fmla="*/ 64394 h 6993228"/>
              <a:gd name="connsiteX68" fmla="*/ 6400800 w 9105364"/>
              <a:gd name="connsiteY68" fmla="*/ 77273 h 6993228"/>
              <a:gd name="connsiteX69" fmla="*/ 6529589 w 9105364"/>
              <a:gd name="connsiteY69" fmla="*/ 103031 h 6993228"/>
              <a:gd name="connsiteX70" fmla="*/ 6606862 w 9105364"/>
              <a:gd name="connsiteY70" fmla="*/ 128788 h 6993228"/>
              <a:gd name="connsiteX71" fmla="*/ 6825803 w 9105364"/>
              <a:gd name="connsiteY71" fmla="*/ 154546 h 6993228"/>
              <a:gd name="connsiteX72" fmla="*/ 6915955 w 9105364"/>
              <a:gd name="connsiteY72" fmla="*/ 167425 h 6993228"/>
              <a:gd name="connsiteX73" fmla="*/ 7006107 w 9105364"/>
              <a:gd name="connsiteY73" fmla="*/ 193183 h 6993228"/>
              <a:gd name="connsiteX74" fmla="*/ 7263685 w 9105364"/>
              <a:gd name="connsiteY74" fmla="*/ 180304 h 6993228"/>
              <a:gd name="connsiteX75" fmla="*/ 7418231 w 9105364"/>
              <a:gd name="connsiteY75" fmla="*/ 103031 h 6993228"/>
              <a:gd name="connsiteX76" fmla="*/ 7456868 w 9105364"/>
              <a:gd name="connsiteY76" fmla="*/ 77273 h 6993228"/>
              <a:gd name="connsiteX77" fmla="*/ 7624293 w 9105364"/>
              <a:gd name="connsiteY77" fmla="*/ 51515 h 6993228"/>
              <a:gd name="connsiteX78" fmla="*/ 7804597 w 9105364"/>
              <a:gd name="connsiteY78" fmla="*/ 90152 h 6993228"/>
              <a:gd name="connsiteX79" fmla="*/ 7881871 w 9105364"/>
              <a:gd name="connsiteY79" fmla="*/ 115910 h 6993228"/>
              <a:gd name="connsiteX80" fmla="*/ 7997781 w 9105364"/>
              <a:gd name="connsiteY80" fmla="*/ 141667 h 6993228"/>
              <a:gd name="connsiteX81" fmla="*/ 8062175 w 9105364"/>
              <a:gd name="connsiteY81" fmla="*/ 154546 h 6993228"/>
              <a:gd name="connsiteX82" fmla="*/ 8100812 w 9105364"/>
              <a:gd name="connsiteY82" fmla="*/ 167425 h 6993228"/>
              <a:gd name="connsiteX83" fmla="*/ 8242479 w 9105364"/>
              <a:gd name="connsiteY83" fmla="*/ 180304 h 6993228"/>
              <a:gd name="connsiteX84" fmla="*/ 8319752 w 9105364"/>
              <a:gd name="connsiteY84" fmla="*/ 193183 h 6993228"/>
              <a:gd name="connsiteX85" fmla="*/ 8538693 w 9105364"/>
              <a:gd name="connsiteY85" fmla="*/ 180304 h 6993228"/>
              <a:gd name="connsiteX86" fmla="*/ 8615966 w 9105364"/>
              <a:gd name="connsiteY86" fmla="*/ 115910 h 6993228"/>
              <a:gd name="connsiteX87" fmla="*/ 8667482 w 9105364"/>
              <a:gd name="connsiteY87" fmla="*/ 103031 h 6993228"/>
              <a:gd name="connsiteX88" fmla="*/ 8834907 w 9105364"/>
              <a:gd name="connsiteY88" fmla="*/ 115910 h 6993228"/>
              <a:gd name="connsiteX89" fmla="*/ 8912181 w 9105364"/>
              <a:gd name="connsiteY89" fmla="*/ 154546 h 6993228"/>
              <a:gd name="connsiteX90" fmla="*/ 9015212 w 9105364"/>
              <a:gd name="connsiteY90" fmla="*/ 270456 h 6993228"/>
              <a:gd name="connsiteX91" fmla="*/ 9002333 w 9105364"/>
              <a:gd name="connsiteY91" fmla="*/ 502276 h 6993228"/>
              <a:gd name="connsiteX92" fmla="*/ 8873544 w 9105364"/>
              <a:gd name="connsiteY92" fmla="*/ 605307 h 6993228"/>
              <a:gd name="connsiteX93" fmla="*/ 8822028 w 9105364"/>
              <a:gd name="connsiteY93" fmla="*/ 643943 h 6993228"/>
              <a:gd name="connsiteX94" fmla="*/ 8744755 w 9105364"/>
              <a:gd name="connsiteY94" fmla="*/ 708338 h 6993228"/>
              <a:gd name="connsiteX95" fmla="*/ 8706119 w 9105364"/>
              <a:gd name="connsiteY95" fmla="*/ 837127 h 6993228"/>
              <a:gd name="connsiteX96" fmla="*/ 8718997 w 9105364"/>
              <a:gd name="connsiteY96" fmla="*/ 940157 h 6993228"/>
              <a:gd name="connsiteX97" fmla="*/ 8757634 w 9105364"/>
              <a:gd name="connsiteY97" fmla="*/ 1030310 h 6993228"/>
              <a:gd name="connsiteX98" fmla="*/ 8809150 w 9105364"/>
              <a:gd name="connsiteY98" fmla="*/ 1120462 h 6993228"/>
              <a:gd name="connsiteX99" fmla="*/ 8834907 w 9105364"/>
              <a:gd name="connsiteY99" fmla="*/ 1159098 h 6993228"/>
              <a:gd name="connsiteX100" fmla="*/ 8847786 w 9105364"/>
              <a:gd name="connsiteY100" fmla="*/ 1197735 h 6993228"/>
              <a:gd name="connsiteX101" fmla="*/ 8886423 w 9105364"/>
              <a:gd name="connsiteY101" fmla="*/ 1210614 h 6993228"/>
              <a:gd name="connsiteX102" fmla="*/ 9002333 w 9105364"/>
              <a:gd name="connsiteY102" fmla="*/ 1313645 h 6993228"/>
              <a:gd name="connsiteX103" fmla="*/ 9028090 w 9105364"/>
              <a:gd name="connsiteY103" fmla="*/ 1352281 h 6993228"/>
              <a:gd name="connsiteX104" fmla="*/ 9066727 w 9105364"/>
              <a:gd name="connsiteY104" fmla="*/ 1506828 h 6993228"/>
              <a:gd name="connsiteX105" fmla="*/ 9079606 w 9105364"/>
              <a:gd name="connsiteY105" fmla="*/ 1622738 h 6993228"/>
              <a:gd name="connsiteX106" fmla="*/ 9105364 w 9105364"/>
              <a:gd name="connsiteY106" fmla="*/ 1751527 h 6993228"/>
              <a:gd name="connsiteX107" fmla="*/ 9092485 w 9105364"/>
              <a:gd name="connsiteY107" fmla="*/ 1828800 h 6993228"/>
              <a:gd name="connsiteX108" fmla="*/ 9002333 w 9105364"/>
              <a:gd name="connsiteY108" fmla="*/ 1944710 h 6993228"/>
              <a:gd name="connsiteX109" fmla="*/ 8937938 w 9105364"/>
              <a:gd name="connsiteY109" fmla="*/ 2021983 h 6993228"/>
              <a:gd name="connsiteX110" fmla="*/ 8899302 w 9105364"/>
              <a:gd name="connsiteY110" fmla="*/ 2034862 h 6993228"/>
              <a:gd name="connsiteX111" fmla="*/ 8822028 w 9105364"/>
              <a:gd name="connsiteY111" fmla="*/ 2086377 h 6993228"/>
              <a:gd name="connsiteX112" fmla="*/ 8770513 w 9105364"/>
              <a:gd name="connsiteY112" fmla="*/ 2176529 h 6993228"/>
              <a:gd name="connsiteX113" fmla="*/ 8783392 w 9105364"/>
              <a:gd name="connsiteY113" fmla="*/ 2279560 h 6993228"/>
              <a:gd name="connsiteX114" fmla="*/ 8822028 w 9105364"/>
              <a:gd name="connsiteY114" fmla="*/ 2356834 h 6993228"/>
              <a:gd name="connsiteX115" fmla="*/ 8860665 w 9105364"/>
              <a:gd name="connsiteY115" fmla="*/ 2382591 h 6993228"/>
              <a:gd name="connsiteX116" fmla="*/ 8809150 w 9105364"/>
              <a:gd name="connsiteY116" fmla="*/ 2356834 h 6993228"/>
              <a:gd name="connsiteX117" fmla="*/ 8757634 w 9105364"/>
              <a:gd name="connsiteY117" fmla="*/ 2279560 h 6993228"/>
              <a:gd name="connsiteX118" fmla="*/ 8718997 w 9105364"/>
              <a:gd name="connsiteY118" fmla="*/ 2189408 h 6993228"/>
              <a:gd name="connsiteX119" fmla="*/ 8718997 w 9105364"/>
              <a:gd name="connsiteY119" fmla="*/ 1880315 h 6993228"/>
              <a:gd name="connsiteX120" fmla="*/ 8731876 w 9105364"/>
              <a:gd name="connsiteY120" fmla="*/ 1751527 h 6993228"/>
              <a:gd name="connsiteX121" fmla="*/ 8770513 w 9105364"/>
              <a:gd name="connsiteY121" fmla="*/ 1661374 h 6993228"/>
              <a:gd name="connsiteX122" fmla="*/ 8809150 w 9105364"/>
              <a:gd name="connsiteY122" fmla="*/ 1635617 h 6993228"/>
              <a:gd name="connsiteX123" fmla="*/ 8847786 w 9105364"/>
              <a:gd name="connsiteY123" fmla="*/ 1648496 h 6993228"/>
              <a:gd name="connsiteX124" fmla="*/ 8937938 w 9105364"/>
              <a:gd name="connsiteY124" fmla="*/ 1738648 h 6993228"/>
              <a:gd name="connsiteX125" fmla="*/ 9028090 w 9105364"/>
              <a:gd name="connsiteY125" fmla="*/ 1906073 h 6993228"/>
              <a:gd name="connsiteX126" fmla="*/ 9040969 w 9105364"/>
              <a:gd name="connsiteY126" fmla="*/ 1957588 h 6993228"/>
              <a:gd name="connsiteX127" fmla="*/ 9066727 w 9105364"/>
              <a:gd name="connsiteY127" fmla="*/ 2112135 h 6993228"/>
              <a:gd name="connsiteX128" fmla="*/ 9040969 w 9105364"/>
              <a:gd name="connsiteY128" fmla="*/ 2240924 h 6993228"/>
              <a:gd name="connsiteX129" fmla="*/ 8950817 w 9105364"/>
              <a:gd name="connsiteY129" fmla="*/ 2279560 h 6993228"/>
              <a:gd name="connsiteX130" fmla="*/ 8925059 w 9105364"/>
              <a:gd name="connsiteY130" fmla="*/ 2511380 h 6993228"/>
              <a:gd name="connsiteX131" fmla="*/ 8899302 w 9105364"/>
              <a:gd name="connsiteY131" fmla="*/ 2614411 h 6993228"/>
              <a:gd name="connsiteX132" fmla="*/ 8886423 w 9105364"/>
              <a:gd name="connsiteY132" fmla="*/ 2653048 h 6993228"/>
              <a:gd name="connsiteX133" fmla="*/ 8860665 w 9105364"/>
              <a:gd name="connsiteY133" fmla="*/ 2691684 h 6993228"/>
              <a:gd name="connsiteX134" fmla="*/ 8822028 w 9105364"/>
              <a:gd name="connsiteY134" fmla="*/ 2717442 h 6993228"/>
              <a:gd name="connsiteX135" fmla="*/ 8783392 w 9105364"/>
              <a:gd name="connsiteY135" fmla="*/ 2691684 h 6993228"/>
              <a:gd name="connsiteX136" fmla="*/ 8731876 w 9105364"/>
              <a:gd name="connsiteY136" fmla="*/ 2833352 h 6993228"/>
              <a:gd name="connsiteX137" fmla="*/ 8744755 w 9105364"/>
              <a:gd name="connsiteY137" fmla="*/ 3039414 h 6993228"/>
              <a:gd name="connsiteX138" fmla="*/ 8770513 w 9105364"/>
              <a:gd name="connsiteY138" fmla="*/ 3078050 h 6993228"/>
              <a:gd name="connsiteX139" fmla="*/ 8783392 w 9105364"/>
              <a:gd name="connsiteY139" fmla="*/ 3116687 h 6993228"/>
              <a:gd name="connsiteX140" fmla="*/ 8834907 w 9105364"/>
              <a:gd name="connsiteY140" fmla="*/ 3193960 h 6993228"/>
              <a:gd name="connsiteX141" fmla="*/ 8847786 w 9105364"/>
              <a:gd name="connsiteY141" fmla="*/ 3232597 h 6993228"/>
              <a:gd name="connsiteX142" fmla="*/ 8873544 w 9105364"/>
              <a:gd name="connsiteY142" fmla="*/ 3361386 h 6993228"/>
              <a:gd name="connsiteX143" fmla="*/ 8809150 w 9105364"/>
              <a:gd name="connsiteY143" fmla="*/ 3503053 h 6993228"/>
              <a:gd name="connsiteX144" fmla="*/ 8770513 w 9105364"/>
              <a:gd name="connsiteY144" fmla="*/ 3515932 h 6993228"/>
              <a:gd name="connsiteX145" fmla="*/ 8744755 w 9105364"/>
              <a:gd name="connsiteY145" fmla="*/ 3554569 h 6993228"/>
              <a:gd name="connsiteX146" fmla="*/ 8770513 w 9105364"/>
              <a:gd name="connsiteY146" fmla="*/ 3593205 h 6993228"/>
              <a:gd name="connsiteX147" fmla="*/ 8925059 w 9105364"/>
              <a:gd name="connsiteY147" fmla="*/ 3567448 h 6993228"/>
              <a:gd name="connsiteX148" fmla="*/ 8976575 w 9105364"/>
              <a:gd name="connsiteY148" fmla="*/ 3618963 h 6993228"/>
              <a:gd name="connsiteX149" fmla="*/ 8976575 w 9105364"/>
              <a:gd name="connsiteY149" fmla="*/ 3709115 h 6993228"/>
              <a:gd name="connsiteX150" fmla="*/ 8963696 w 9105364"/>
              <a:gd name="connsiteY150" fmla="*/ 3760631 h 6993228"/>
              <a:gd name="connsiteX151" fmla="*/ 8925059 w 9105364"/>
              <a:gd name="connsiteY151" fmla="*/ 3773510 h 6993228"/>
              <a:gd name="connsiteX152" fmla="*/ 8912181 w 9105364"/>
              <a:gd name="connsiteY152" fmla="*/ 3863662 h 6993228"/>
              <a:gd name="connsiteX153" fmla="*/ 8937938 w 9105364"/>
              <a:gd name="connsiteY153" fmla="*/ 4095481 h 6993228"/>
              <a:gd name="connsiteX154" fmla="*/ 8976575 w 9105364"/>
              <a:gd name="connsiteY154" fmla="*/ 4224270 h 6993228"/>
              <a:gd name="connsiteX155" fmla="*/ 8989454 w 9105364"/>
              <a:gd name="connsiteY155" fmla="*/ 4288665 h 6993228"/>
              <a:gd name="connsiteX156" fmla="*/ 8976575 w 9105364"/>
              <a:gd name="connsiteY156" fmla="*/ 4353059 h 6993228"/>
              <a:gd name="connsiteX157" fmla="*/ 8963696 w 9105364"/>
              <a:gd name="connsiteY157" fmla="*/ 4391696 h 6993228"/>
              <a:gd name="connsiteX158" fmla="*/ 8925059 w 9105364"/>
              <a:gd name="connsiteY158" fmla="*/ 4404574 h 6993228"/>
              <a:gd name="connsiteX159" fmla="*/ 8886423 w 9105364"/>
              <a:gd name="connsiteY159" fmla="*/ 4430332 h 6993228"/>
              <a:gd name="connsiteX160" fmla="*/ 8809150 w 9105364"/>
              <a:gd name="connsiteY160" fmla="*/ 4456090 h 6993228"/>
              <a:gd name="connsiteX161" fmla="*/ 8757634 w 9105364"/>
              <a:gd name="connsiteY161" fmla="*/ 4533363 h 6993228"/>
              <a:gd name="connsiteX162" fmla="*/ 8731876 w 9105364"/>
              <a:gd name="connsiteY162" fmla="*/ 4572000 h 6993228"/>
              <a:gd name="connsiteX163" fmla="*/ 8718997 w 9105364"/>
              <a:gd name="connsiteY163" fmla="*/ 4610636 h 6993228"/>
              <a:gd name="connsiteX164" fmla="*/ 8757634 w 9105364"/>
              <a:gd name="connsiteY164" fmla="*/ 4752304 h 6993228"/>
              <a:gd name="connsiteX165" fmla="*/ 8783392 w 9105364"/>
              <a:gd name="connsiteY165" fmla="*/ 4790941 h 6993228"/>
              <a:gd name="connsiteX166" fmla="*/ 8822028 w 9105364"/>
              <a:gd name="connsiteY166" fmla="*/ 4829577 h 6993228"/>
              <a:gd name="connsiteX167" fmla="*/ 8834907 w 9105364"/>
              <a:gd name="connsiteY167" fmla="*/ 4868214 h 6993228"/>
              <a:gd name="connsiteX168" fmla="*/ 8860665 w 9105364"/>
              <a:gd name="connsiteY168" fmla="*/ 4906850 h 6993228"/>
              <a:gd name="connsiteX169" fmla="*/ 8886423 w 9105364"/>
              <a:gd name="connsiteY169" fmla="*/ 4984124 h 6993228"/>
              <a:gd name="connsiteX170" fmla="*/ 8899302 w 9105364"/>
              <a:gd name="connsiteY170" fmla="*/ 5022760 h 6993228"/>
              <a:gd name="connsiteX171" fmla="*/ 8886423 w 9105364"/>
              <a:gd name="connsiteY171" fmla="*/ 5164428 h 6993228"/>
              <a:gd name="connsiteX172" fmla="*/ 8822028 w 9105364"/>
              <a:gd name="connsiteY172" fmla="*/ 5306096 h 6993228"/>
              <a:gd name="connsiteX173" fmla="*/ 8770513 w 9105364"/>
              <a:gd name="connsiteY173" fmla="*/ 5409127 h 6993228"/>
              <a:gd name="connsiteX174" fmla="*/ 8718997 w 9105364"/>
              <a:gd name="connsiteY174" fmla="*/ 5525036 h 6993228"/>
              <a:gd name="connsiteX175" fmla="*/ 8706119 w 9105364"/>
              <a:gd name="connsiteY175" fmla="*/ 5640946 h 6993228"/>
              <a:gd name="connsiteX176" fmla="*/ 8744755 w 9105364"/>
              <a:gd name="connsiteY176" fmla="*/ 5666704 h 6993228"/>
              <a:gd name="connsiteX177" fmla="*/ 8770513 w 9105364"/>
              <a:gd name="connsiteY177" fmla="*/ 5705341 h 6993228"/>
              <a:gd name="connsiteX178" fmla="*/ 8809150 w 9105364"/>
              <a:gd name="connsiteY178" fmla="*/ 5743977 h 6993228"/>
              <a:gd name="connsiteX179" fmla="*/ 8822028 w 9105364"/>
              <a:gd name="connsiteY179" fmla="*/ 5795493 h 6993228"/>
              <a:gd name="connsiteX180" fmla="*/ 8847786 w 9105364"/>
              <a:gd name="connsiteY180" fmla="*/ 5834129 h 6993228"/>
              <a:gd name="connsiteX181" fmla="*/ 8860665 w 9105364"/>
              <a:gd name="connsiteY181" fmla="*/ 5898524 h 6993228"/>
              <a:gd name="connsiteX182" fmla="*/ 8770513 w 9105364"/>
              <a:gd name="connsiteY182" fmla="*/ 6027312 h 6993228"/>
              <a:gd name="connsiteX183" fmla="*/ 8757634 w 9105364"/>
              <a:gd name="connsiteY183" fmla="*/ 6246253 h 6993228"/>
              <a:gd name="connsiteX184" fmla="*/ 8783392 w 9105364"/>
              <a:gd name="connsiteY184" fmla="*/ 6297769 h 6993228"/>
              <a:gd name="connsiteX185" fmla="*/ 8796271 w 9105364"/>
              <a:gd name="connsiteY185" fmla="*/ 6336405 h 6993228"/>
              <a:gd name="connsiteX186" fmla="*/ 8834907 w 9105364"/>
              <a:gd name="connsiteY186" fmla="*/ 6362163 h 6993228"/>
              <a:gd name="connsiteX187" fmla="*/ 8899302 w 9105364"/>
              <a:gd name="connsiteY187" fmla="*/ 6439436 h 6993228"/>
              <a:gd name="connsiteX188" fmla="*/ 8860665 w 9105364"/>
              <a:gd name="connsiteY188" fmla="*/ 6465194 h 6993228"/>
              <a:gd name="connsiteX189" fmla="*/ 8809150 w 9105364"/>
              <a:gd name="connsiteY189" fmla="*/ 6516710 h 6993228"/>
              <a:gd name="connsiteX190" fmla="*/ 8680361 w 9105364"/>
              <a:gd name="connsiteY190" fmla="*/ 6503831 h 6993228"/>
              <a:gd name="connsiteX191" fmla="*/ 8564451 w 9105364"/>
              <a:gd name="connsiteY191" fmla="*/ 6465194 h 6993228"/>
              <a:gd name="connsiteX192" fmla="*/ 8512935 w 9105364"/>
              <a:gd name="connsiteY192" fmla="*/ 6452315 h 6993228"/>
              <a:gd name="connsiteX193" fmla="*/ 8448541 w 9105364"/>
              <a:gd name="connsiteY193" fmla="*/ 6439436 h 6993228"/>
              <a:gd name="connsiteX194" fmla="*/ 8409904 w 9105364"/>
              <a:gd name="connsiteY194" fmla="*/ 6426557 h 6993228"/>
              <a:gd name="connsiteX195" fmla="*/ 8358389 w 9105364"/>
              <a:gd name="connsiteY195" fmla="*/ 6413679 h 6993228"/>
              <a:gd name="connsiteX196" fmla="*/ 8306873 w 9105364"/>
              <a:gd name="connsiteY196" fmla="*/ 6387921 h 6993228"/>
              <a:gd name="connsiteX197" fmla="*/ 8229600 w 9105364"/>
              <a:gd name="connsiteY197" fmla="*/ 6375042 h 6993228"/>
              <a:gd name="connsiteX198" fmla="*/ 8165206 w 9105364"/>
              <a:gd name="connsiteY198" fmla="*/ 6362163 h 6993228"/>
              <a:gd name="connsiteX199" fmla="*/ 8075054 w 9105364"/>
              <a:gd name="connsiteY199" fmla="*/ 6336405 h 6993228"/>
              <a:gd name="connsiteX200" fmla="*/ 7997781 w 9105364"/>
              <a:gd name="connsiteY200" fmla="*/ 6310648 h 6993228"/>
              <a:gd name="connsiteX201" fmla="*/ 7740203 w 9105364"/>
              <a:gd name="connsiteY201" fmla="*/ 6323527 h 6993228"/>
              <a:gd name="connsiteX202" fmla="*/ 7675809 w 9105364"/>
              <a:gd name="connsiteY202" fmla="*/ 6349284 h 6993228"/>
              <a:gd name="connsiteX203" fmla="*/ 7585657 w 9105364"/>
              <a:gd name="connsiteY203" fmla="*/ 6362163 h 6993228"/>
              <a:gd name="connsiteX204" fmla="*/ 7508383 w 9105364"/>
              <a:gd name="connsiteY204" fmla="*/ 6426557 h 6993228"/>
              <a:gd name="connsiteX205" fmla="*/ 7418231 w 9105364"/>
              <a:gd name="connsiteY205" fmla="*/ 6490952 h 6993228"/>
              <a:gd name="connsiteX206" fmla="*/ 7379595 w 9105364"/>
              <a:gd name="connsiteY206" fmla="*/ 6529588 h 6993228"/>
              <a:gd name="connsiteX207" fmla="*/ 7328079 w 9105364"/>
              <a:gd name="connsiteY207" fmla="*/ 6593983 h 6993228"/>
              <a:gd name="connsiteX208" fmla="*/ 7302321 w 9105364"/>
              <a:gd name="connsiteY208" fmla="*/ 6645498 h 6993228"/>
              <a:gd name="connsiteX209" fmla="*/ 7263685 w 9105364"/>
              <a:gd name="connsiteY209" fmla="*/ 6684135 h 6993228"/>
              <a:gd name="connsiteX210" fmla="*/ 7237927 w 9105364"/>
              <a:gd name="connsiteY210" fmla="*/ 6722772 h 6993228"/>
              <a:gd name="connsiteX211" fmla="*/ 7122017 w 9105364"/>
              <a:gd name="connsiteY211" fmla="*/ 6787166 h 6993228"/>
              <a:gd name="connsiteX212" fmla="*/ 6993228 w 9105364"/>
              <a:gd name="connsiteY212" fmla="*/ 6774287 h 6993228"/>
              <a:gd name="connsiteX213" fmla="*/ 6928834 w 9105364"/>
              <a:gd name="connsiteY213" fmla="*/ 6748529 h 6993228"/>
              <a:gd name="connsiteX214" fmla="*/ 6877319 w 9105364"/>
              <a:gd name="connsiteY214" fmla="*/ 6735650 h 6993228"/>
              <a:gd name="connsiteX215" fmla="*/ 6761409 w 9105364"/>
              <a:gd name="connsiteY215" fmla="*/ 6697014 h 6993228"/>
              <a:gd name="connsiteX216" fmla="*/ 6478073 w 9105364"/>
              <a:gd name="connsiteY216" fmla="*/ 6658377 h 6993228"/>
              <a:gd name="connsiteX217" fmla="*/ 6452316 w 9105364"/>
              <a:gd name="connsiteY217" fmla="*/ 6606862 h 6993228"/>
              <a:gd name="connsiteX218" fmla="*/ 6465195 w 9105364"/>
              <a:gd name="connsiteY218" fmla="*/ 6490952 h 6993228"/>
              <a:gd name="connsiteX219" fmla="*/ 6503831 w 9105364"/>
              <a:gd name="connsiteY219" fmla="*/ 6452315 h 6993228"/>
              <a:gd name="connsiteX220" fmla="*/ 6542468 w 9105364"/>
              <a:gd name="connsiteY220" fmla="*/ 6439436 h 6993228"/>
              <a:gd name="connsiteX221" fmla="*/ 6645499 w 9105364"/>
              <a:gd name="connsiteY221" fmla="*/ 6413679 h 6993228"/>
              <a:gd name="connsiteX222" fmla="*/ 6993228 w 9105364"/>
              <a:gd name="connsiteY222" fmla="*/ 6400800 h 6993228"/>
              <a:gd name="connsiteX223" fmla="*/ 7147775 w 9105364"/>
              <a:gd name="connsiteY223" fmla="*/ 6413679 h 6993228"/>
              <a:gd name="connsiteX224" fmla="*/ 7199290 w 9105364"/>
              <a:gd name="connsiteY224" fmla="*/ 6426557 h 6993228"/>
              <a:gd name="connsiteX225" fmla="*/ 7250806 w 9105364"/>
              <a:gd name="connsiteY225" fmla="*/ 6465194 h 6993228"/>
              <a:gd name="connsiteX226" fmla="*/ 7289442 w 9105364"/>
              <a:gd name="connsiteY226" fmla="*/ 6490952 h 6993228"/>
              <a:gd name="connsiteX227" fmla="*/ 7392473 w 9105364"/>
              <a:gd name="connsiteY227" fmla="*/ 6542467 h 6993228"/>
              <a:gd name="connsiteX228" fmla="*/ 7431110 w 9105364"/>
              <a:gd name="connsiteY228" fmla="*/ 6568225 h 6993228"/>
              <a:gd name="connsiteX229" fmla="*/ 7508383 w 9105364"/>
              <a:gd name="connsiteY229" fmla="*/ 6593983 h 6993228"/>
              <a:gd name="connsiteX230" fmla="*/ 7598535 w 9105364"/>
              <a:gd name="connsiteY230" fmla="*/ 6632619 h 6993228"/>
              <a:gd name="connsiteX231" fmla="*/ 7714445 w 9105364"/>
              <a:gd name="connsiteY231" fmla="*/ 6658377 h 6993228"/>
              <a:gd name="connsiteX232" fmla="*/ 7778840 w 9105364"/>
              <a:gd name="connsiteY232" fmla="*/ 6684135 h 6993228"/>
              <a:gd name="connsiteX233" fmla="*/ 7830355 w 9105364"/>
              <a:gd name="connsiteY233" fmla="*/ 6697014 h 6993228"/>
              <a:gd name="connsiteX234" fmla="*/ 7894750 w 9105364"/>
              <a:gd name="connsiteY234" fmla="*/ 6722772 h 6993228"/>
              <a:gd name="connsiteX235" fmla="*/ 7933386 w 9105364"/>
              <a:gd name="connsiteY235" fmla="*/ 6735650 h 6993228"/>
              <a:gd name="connsiteX236" fmla="*/ 7972023 w 9105364"/>
              <a:gd name="connsiteY236" fmla="*/ 6761408 h 6993228"/>
              <a:gd name="connsiteX237" fmla="*/ 8075054 w 9105364"/>
              <a:gd name="connsiteY237" fmla="*/ 6800045 h 6993228"/>
              <a:gd name="connsiteX238" fmla="*/ 8113690 w 9105364"/>
              <a:gd name="connsiteY238" fmla="*/ 6825803 h 6993228"/>
              <a:gd name="connsiteX239" fmla="*/ 8268237 w 9105364"/>
              <a:gd name="connsiteY239" fmla="*/ 6774287 h 6993228"/>
              <a:gd name="connsiteX240" fmla="*/ 8281116 w 9105364"/>
              <a:gd name="connsiteY240" fmla="*/ 6735650 h 6993228"/>
              <a:gd name="connsiteX241" fmla="*/ 8242479 w 9105364"/>
              <a:gd name="connsiteY241" fmla="*/ 6542467 h 6993228"/>
              <a:gd name="connsiteX242" fmla="*/ 8216721 w 9105364"/>
              <a:gd name="connsiteY242" fmla="*/ 6503831 h 6993228"/>
              <a:gd name="connsiteX243" fmla="*/ 8203842 w 9105364"/>
              <a:gd name="connsiteY243" fmla="*/ 6465194 h 6993228"/>
              <a:gd name="connsiteX244" fmla="*/ 8075054 w 9105364"/>
              <a:gd name="connsiteY244" fmla="*/ 6375042 h 6993228"/>
              <a:gd name="connsiteX245" fmla="*/ 7830355 w 9105364"/>
              <a:gd name="connsiteY245" fmla="*/ 6362163 h 6993228"/>
              <a:gd name="connsiteX246" fmla="*/ 7675809 w 9105364"/>
              <a:gd name="connsiteY246" fmla="*/ 6336405 h 6993228"/>
              <a:gd name="connsiteX247" fmla="*/ 7624293 w 9105364"/>
              <a:gd name="connsiteY247" fmla="*/ 6323527 h 6993228"/>
              <a:gd name="connsiteX248" fmla="*/ 7340958 w 9105364"/>
              <a:gd name="connsiteY248" fmla="*/ 6336405 h 6993228"/>
              <a:gd name="connsiteX249" fmla="*/ 7289442 w 9105364"/>
              <a:gd name="connsiteY249" fmla="*/ 6349284 h 6993228"/>
              <a:gd name="connsiteX250" fmla="*/ 7186412 w 9105364"/>
              <a:gd name="connsiteY250" fmla="*/ 6413679 h 6993228"/>
              <a:gd name="connsiteX251" fmla="*/ 7134896 w 9105364"/>
              <a:gd name="connsiteY251" fmla="*/ 6426557 h 6993228"/>
              <a:gd name="connsiteX252" fmla="*/ 7044744 w 9105364"/>
              <a:gd name="connsiteY252" fmla="*/ 6465194 h 6993228"/>
              <a:gd name="connsiteX253" fmla="*/ 6993228 w 9105364"/>
              <a:gd name="connsiteY253" fmla="*/ 6503831 h 6993228"/>
              <a:gd name="connsiteX254" fmla="*/ 6941713 w 9105364"/>
              <a:gd name="connsiteY254" fmla="*/ 6516710 h 6993228"/>
              <a:gd name="connsiteX255" fmla="*/ 6877319 w 9105364"/>
              <a:gd name="connsiteY255" fmla="*/ 6542467 h 6993228"/>
              <a:gd name="connsiteX256" fmla="*/ 6697014 w 9105364"/>
              <a:gd name="connsiteY256" fmla="*/ 6593983 h 6993228"/>
              <a:gd name="connsiteX257" fmla="*/ 6568226 w 9105364"/>
              <a:gd name="connsiteY257" fmla="*/ 6645498 h 6993228"/>
              <a:gd name="connsiteX258" fmla="*/ 6529589 w 9105364"/>
              <a:gd name="connsiteY258" fmla="*/ 6658377 h 6993228"/>
              <a:gd name="connsiteX259" fmla="*/ 6465195 w 9105364"/>
              <a:gd name="connsiteY259" fmla="*/ 6684135 h 6993228"/>
              <a:gd name="connsiteX260" fmla="*/ 6413679 w 9105364"/>
              <a:gd name="connsiteY260" fmla="*/ 6697014 h 6993228"/>
              <a:gd name="connsiteX261" fmla="*/ 6336406 w 9105364"/>
              <a:gd name="connsiteY261" fmla="*/ 6735650 h 6993228"/>
              <a:gd name="connsiteX262" fmla="*/ 6220496 w 9105364"/>
              <a:gd name="connsiteY262" fmla="*/ 6748529 h 6993228"/>
              <a:gd name="connsiteX263" fmla="*/ 6168981 w 9105364"/>
              <a:gd name="connsiteY263" fmla="*/ 6787166 h 6993228"/>
              <a:gd name="connsiteX264" fmla="*/ 6091707 w 9105364"/>
              <a:gd name="connsiteY264" fmla="*/ 6812924 h 6993228"/>
              <a:gd name="connsiteX265" fmla="*/ 5975797 w 9105364"/>
              <a:gd name="connsiteY265" fmla="*/ 6851560 h 6993228"/>
              <a:gd name="connsiteX266" fmla="*/ 5898524 w 9105364"/>
              <a:gd name="connsiteY266" fmla="*/ 6877318 h 6993228"/>
              <a:gd name="connsiteX267" fmla="*/ 5847009 w 9105364"/>
              <a:gd name="connsiteY267" fmla="*/ 6890197 h 6993228"/>
              <a:gd name="connsiteX268" fmla="*/ 5679583 w 9105364"/>
              <a:gd name="connsiteY268" fmla="*/ 6941712 h 6993228"/>
              <a:gd name="connsiteX269" fmla="*/ 5512158 w 9105364"/>
              <a:gd name="connsiteY269" fmla="*/ 6967470 h 6993228"/>
              <a:gd name="connsiteX270" fmla="*/ 5409127 w 9105364"/>
              <a:gd name="connsiteY270" fmla="*/ 6993228 h 6993228"/>
              <a:gd name="connsiteX271" fmla="*/ 5151550 w 9105364"/>
              <a:gd name="connsiteY271" fmla="*/ 6980349 h 6993228"/>
              <a:gd name="connsiteX272" fmla="*/ 5112913 w 9105364"/>
              <a:gd name="connsiteY272" fmla="*/ 6967470 h 6993228"/>
              <a:gd name="connsiteX273" fmla="*/ 5048519 w 9105364"/>
              <a:gd name="connsiteY273" fmla="*/ 6941712 h 6993228"/>
              <a:gd name="connsiteX274" fmla="*/ 4958366 w 9105364"/>
              <a:gd name="connsiteY274" fmla="*/ 6890197 h 6993228"/>
              <a:gd name="connsiteX275" fmla="*/ 4932609 w 9105364"/>
              <a:gd name="connsiteY275" fmla="*/ 6851560 h 6993228"/>
              <a:gd name="connsiteX276" fmla="*/ 4919730 w 9105364"/>
              <a:gd name="connsiteY276" fmla="*/ 6812924 h 6993228"/>
              <a:gd name="connsiteX277" fmla="*/ 4893972 w 9105364"/>
              <a:gd name="connsiteY277" fmla="*/ 6748529 h 6993228"/>
              <a:gd name="connsiteX278" fmla="*/ 4881093 w 9105364"/>
              <a:gd name="connsiteY278" fmla="*/ 6709893 h 6993228"/>
              <a:gd name="connsiteX279" fmla="*/ 4855335 w 9105364"/>
              <a:gd name="connsiteY279" fmla="*/ 6658377 h 6993228"/>
              <a:gd name="connsiteX280" fmla="*/ 4829578 w 9105364"/>
              <a:gd name="connsiteY280" fmla="*/ 6581104 h 6993228"/>
              <a:gd name="connsiteX281" fmla="*/ 4816699 w 9105364"/>
              <a:gd name="connsiteY281" fmla="*/ 6542467 h 6993228"/>
              <a:gd name="connsiteX282" fmla="*/ 4855335 w 9105364"/>
              <a:gd name="connsiteY282" fmla="*/ 6439436 h 6993228"/>
              <a:gd name="connsiteX283" fmla="*/ 4958366 w 9105364"/>
              <a:gd name="connsiteY283" fmla="*/ 6349284 h 6993228"/>
              <a:gd name="connsiteX284" fmla="*/ 5048519 w 9105364"/>
              <a:gd name="connsiteY284" fmla="*/ 6272011 h 6993228"/>
              <a:gd name="connsiteX285" fmla="*/ 5087155 w 9105364"/>
              <a:gd name="connsiteY285" fmla="*/ 6259132 h 6993228"/>
              <a:gd name="connsiteX286" fmla="*/ 5164428 w 9105364"/>
              <a:gd name="connsiteY286" fmla="*/ 6284890 h 6993228"/>
              <a:gd name="connsiteX287" fmla="*/ 5203065 w 9105364"/>
              <a:gd name="connsiteY287" fmla="*/ 6297769 h 6993228"/>
              <a:gd name="connsiteX288" fmla="*/ 5267459 w 9105364"/>
              <a:gd name="connsiteY288" fmla="*/ 6310648 h 6993228"/>
              <a:gd name="connsiteX289" fmla="*/ 5306096 w 9105364"/>
              <a:gd name="connsiteY289" fmla="*/ 6336405 h 6993228"/>
              <a:gd name="connsiteX290" fmla="*/ 5306096 w 9105364"/>
              <a:gd name="connsiteY290" fmla="*/ 6439436 h 6993228"/>
              <a:gd name="connsiteX291" fmla="*/ 5293217 w 9105364"/>
              <a:gd name="connsiteY291" fmla="*/ 6478073 h 6993228"/>
              <a:gd name="connsiteX292" fmla="*/ 5254581 w 9105364"/>
              <a:gd name="connsiteY292" fmla="*/ 6503831 h 6993228"/>
              <a:gd name="connsiteX293" fmla="*/ 5138671 w 9105364"/>
              <a:gd name="connsiteY293" fmla="*/ 6555346 h 6993228"/>
              <a:gd name="connsiteX294" fmla="*/ 4945488 w 9105364"/>
              <a:gd name="connsiteY294" fmla="*/ 6542467 h 6993228"/>
              <a:gd name="connsiteX295" fmla="*/ 4971245 w 9105364"/>
              <a:gd name="connsiteY295" fmla="*/ 6478073 h 6993228"/>
              <a:gd name="connsiteX296" fmla="*/ 5022761 w 9105364"/>
              <a:gd name="connsiteY296" fmla="*/ 6465194 h 6993228"/>
              <a:gd name="connsiteX297" fmla="*/ 5061397 w 9105364"/>
              <a:gd name="connsiteY297" fmla="*/ 6439436 h 6993228"/>
              <a:gd name="connsiteX298" fmla="*/ 5177307 w 9105364"/>
              <a:gd name="connsiteY298" fmla="*/ 6387921 h 6993228"/>
              <a:gd name="connsiteX299" fmla="*/ 5293217 w 9105364"/>
              <a:gd name="connsiteY299" fmla="*/ 6362163 h 6993228"/>
              <a:gd name="connsiteX300" fmla="*/ 5370490 w 9105364"/>
              <a:gd name="connsiteY300" fmla="*/ 6310648 h 6993228"/>
              <a:gd name="connsiteX301" fmla="*/ 5434885 w 9105364"/>
              <a:gd name="connsiteY301" fmla="*/ 6297769 h 6993228"/>
              <a:gd name="connsiteX302" fmla="*/ 5525037 w 9105364"/>
              <a:gd name="connsiteY302" fmla="*/ 6284890 h 6993228"/>
              <a:gd name="connsiteX303" fmla="*/ 5576552 w 9105364"/>
              <a:gd name="connsiteY303" fmla="*/ 6272011 h 6993228"/>
              <a:gd name="connsiteX304" fmla="*/ 5718220 w 9105364"/>
              <a:gd name="connsiteY304" fmla="*/ 6297769 h 6993228"/>
              <a:gd name="connsiteX305" fmla="*/ 5821251 w 9105364"/>
              <a:gd name="connsiteY305" fmla="*/ 6362163 h 6993228"/>
              <a:gd name="connsiteX306" fmla="*/ 5950040 w 9105364"/>
              <a:gd name="connsiteY306" fmla="*/ 6452315 h 6993228"/>
              <a:gd name="connsiteX307" fmla="*/ 6027313 w 9105364"/>
              <a:gd name="connsiteY307" fmla="*/ 6516710 h 6993228"/>
              <a:gd name="connsiteX308" fmla="*/ 6053071 w 9105364"/>
              <a:gd name="connsiteY308" fmla="*/ 6555346 h 6993228"/>
              <a:gd name="connsiteX309" fmla="*/ 6001555 w 9105364"/>
              <a:gd name="connsiteY309" fmla="*/ 6671256 h 6993228"/>
              <a:gd name="connsiteX310" fmla="*/ 5731099 w 9105364"/>
              <a:gd name="connsiteY310" fmla="*/ 6658377 h 6993228"/>
              <a:gd name="connsiteX311" fmla="*/ 5640947 w 9105364"/>
              <a:gd name="connsiteY311" fmla="*/ 6632619 h 6993228"/>
              <a:gd name="connsiteX312" fmla="*/ 5602310 w 9105364"/>
              <a:gd name="connsiteY312" fmla="*/ 6606862 h 6993228"/>
              <a:gd name="connsiteX313" fmla="*/ 5563673 w 9105364"/>
              <a:gd name="connsiteY313" fmla="*/ 6593983 h 6993228"/>
              <a:gd name="connsiteX314" fmla="*/ 5499279 w 9105364"/>
              <a:gd name="connsiteY314" fmla="*/ 6555346 h 6993228"/>
              <a:gd name="connsiteX315" fmla="*/ 5409127 w 9105364"/>
              <a:gd name="connsiteY315" fmla="*/ 6516710 h 6993228"/>
              <a:gd name="connsiteX316" fmla="*/ 5331854 w 9105364"/>
              <a:gd name="connsiteY316" fmla="*/ 6452315 h 6993228"/>
              <a:gd name="connsiteX317" fmla="*/ 5293217 w 9105364"/>
              <a:gd name="connsiteY317" fmla="*/ 6413679 h 6993228"/>
              <a:gd name="connsiteX318" fmla="*/ 5254581 w 9105364"/>
              <a:gd name="connsiteY318" fmla="*/ 6387921 h 6993228"/>
              <a:gd name="connsiteX319" fmla="*/ 5177307 w 9105364"/>
              <a:gd name="connsiteY319" fmla="*/ 6323527 h 6993228"/>
              <a:gd name="connsiteX320" fmla="*/ 5125792 w 9105364"/>
              <a:gd name="connsiteY320" fmla="*/ 6310648 h 6993228"/>
              <a:gd name="connsiteX321" fmla="*/ 5022761 w 9105364"/>
              <a:gd name="connsiteY321" fmla="*/ 6323527 h 6993228"/>
              <a:gd name="connsiteX322" fmla="*/ 4906851 w 9105364"/>
              <a:gd name="connsiteY322" fmla="*/ 6362163 h 6993228"/>
              <a:gd name="connsiteX323" fmla="*/ 4868214 w 9105364"/>
              <a:gd name="connsiteY323" fmla="*/ 6375042 h 6993228"/>
              <a:gd name="connsiteX324" fmla="*/ 4765183 w 9105364"/>
              <a:gd name="connsiteY324" fmla="*/ 6426557 h 6993228"/>
              <a:gd name="connsiteX325" fmla="*/ 4713668 w 9105364"/>
              <a:gd name="connsiteY325" fmla="*/ 6452315 h 6993228"/>
              <a:gd name="connsiteX326" fmla="*/ 4675031 w 9105364"/>
              <a:gd name="connsiteY326" fmla="*/ 6465194 h 6993228"/>
              <a:gd name="connsiteX327" fmla="*/ 4623516 w 9105364"/>
              <a:gd name="connsiteY327" fmla="*/ 6490952 h 6993228"/>
              <a:gd name="connsiteX328" fmla="*/ 4481848 w 9105364"/>
              <a:gd name="connsiteY328" fmla="*/ 6529588 h 6993228"/>
              <a:gd name="connsiteX329" fmla="*/ 4378817 w 9105364"/>
              <a:gd name="connsiteY329" fmla="*/ 6581104 h 6993228"/>
              <a:gd name="connsiteX330" fmla="*/ 4275786 w 9105364"/>
              <a:gd name="connsiteY330" fmla="*/ 6606862 h 6993228"/>
              <a:gd name="connsiteX331" fmla="*/ 4224271 w 9105364"/>
              <a:gd name="connsiteY331" fmla="*/ 6632619 h 6993228"/>
              <a:gd name="connsiteX332" fmla="*/ 4146997 w 9105364"/>
              <a:gd name="connsiteY332" fmla="*/ 6645498 h 6993228"/>
              <a:gd name="connsiteX333" fmla="*/ 4095482 w 9105364"/>
              <a:gd name="connsiteY333" fmla="*/ 6658377 h 6993228"/>
              <a:gd name="connsiteX334" fmla="*/ 3889420 w 9105364"/>
              <a:gd name="connsiteY334" fmla="*/ 6632619 h 6993228"/>
              <a:gd name="connsiteX335" fmla="*/ 3786389 w 9105364"/>
              <a:gd name="connsiteY335" fmla="*/ 6568225 h 6993228"/>
              <a:gd name="connsiteX336" fmla="*/ 3683358 w 9105364"/>
              <a:gd name="connsiteY336" fmla="*/ 6516710 h 6993228"/>
              <a:gd name="connsiteX337" fmla="*/ 3618964 w 9105364"/>
              <a:gd name="connsiteY337" fmla="*/ 6490952 h 6993228"/>
              <a:gd name="connsiteX338" fmla="*/ 3567448 w 9105364"/>
              <a:gd name="connsiteY338" fmla="*/ 6452315 h 6993228"/>
              <a:gd name="connsiteX339" fmla="*/ 3477296 w 9105364"/>
              <a:gd name="connsiteY339" fmla="*/ 6426557 h 6993228"/>
              <a:gd name="connsiteX340" fmla="*/ 3078051 w 9105364"/>
              <a:gd name="connsiteY340" fmla="*/ 6439436 h 6993228"/>
              <a:gd name="connsiteX341" fmla="*/ 2949262 w 9105364"/>
              <a:gd name="connsiteY341" fmla="*/ 6478073 h 6993228"/>
              <a:gd name="connsiteX342" fmla="*/ 2910626 w 9105364"/>
              <a:gd name="connsiteY342" fmla="*/ 6490952 h 6993228"/>
              <a:gd name="connsiteX343" fmla="*/ 2820473 w 9105364"/>
              <a:gd name="connsiteY343" fmla="*/ 6503831 h 6993228"/>
              <a:gd name="connsiteX344" fmla="*/ 2704564 w 9105364"/>
              <a:gd name="connsiteY344" fmla="*/ 6529588 h 6993228"/>
              <a:gd name="connsiteX345" fmla="*/ 2640169 w 9105364"/>
              <a:gd name="connsiteY345" fmla="*/ 6555346 h 6993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</a:cxnLst>
            <a:rect l="l" t="t" r="r" b="b"/>
            <a:pathLst>
              <a:path w="9105364" h="6993228">
                <a:moveTo>
                  <a:pt x="0" y="25757"/>
                </a:moveTo>
                <a:cubicBezTo>
                  <a:pt x="17172" y="34343"/>
                  <a:pt x="33302" y="45444"/>
                  <a:pt x="51516" y="51515"/>
                </a:cubicBezTo>
                <a:cubicBezTo>
                  <a:pt x="72282" y="58437"/>
                  <a:pt x="94542" y="59645"/>
                  <a:pt x="115910" y="64394"/>
                </a:cubicBezTo>
                <a:cubicBezTo>
                  <a:pt x="133189" y="68234"/>
                  <a:pt x="150147" y="73433"/>
                  <a:pt x="167426" y="77273"/>
                </a:cubicBezTo>
                <a:cubicBezTo>
                  <a:pt x="188794" y="82022"/>
                  <a:pt x="210584" y="84843"/>
                  <a:pt x="231820" y="90152"/>
                </a:cubicBezTo>
                <a:cubicBezTo>
                  <a:pt x="244990" y="93445"/>
                  <a:pt x="257039" y="100967"/>
                  <a:pt x="270457" y="103031"/>
                </a:cubicBezTo>
                <a:cubicBezTo>
                  <a:pt x="313099" y="109591"/>
                  <a:pt x="356397" y="110869"/>
                  <a:pt x="399245" y="115910"/>
                </a:cubicBezTo>
                <a:cubicBezTo>
                  <a:pt x="429393" y="119457"/>
                  <a:pt x="459346" y="124495"/>
                  <a:pt x="489397" y="128788"/>
                </a:cubicBezTo>
                <a:lnTo>
                  <a:pt x="1030310" y="115910"/>
                </a:lnTo>
                <a:cubicBezTo>
                  <a:pt x="1098432" y="113339"/>
                  <a:pt x="1230807" y="94816"/>
                  <a:pt x="1300766" y="90152"/>
                </a:cubicBezTo>
                <a:cubicBezTo>
                  <a:pt x="1386542" y="84434"/>
                  <a:pt x="1472485" y="81566"/>
                  <a:pt x="1558344" y="77273"/>
                </a:cubicBezTo>
                <a:cubicBezTo>
                  <a:pt x="1661375" y="81566"/>
                  <a:pt x="1764598" y="82534"/>
                  <a:pt x="1867437" y="90152"/>
                </a:cubicBezTo>
                <a:cubicBezTo>
                  <a:pt x="1880975" y="91155"/>
                  <a:pt x="1892903" y="99738"/>
                  <a:pt x="1906073" y="103031"/>
                </a:cubicBezTo>
                <a:cubicBezTo>
                  <a:pt x="1927309" y="108340"/>
                  <a:pt x="1949349" y="110150"/>
                  <a:pt x="1970468" y="115910"/>
                </a:cubicBezTo>
                <a:cubicBezTo>
                  <a:pt x="1970478" y="115913"/>
                  <a:pt x="2067055" y="148105"/>
                  <a:pt x="2086378" y="154546"/>
                </a:cubicBezTo>
                <a:cubicBezTo>
                  <a:pt x="2099257" y="158839"/>
                  <a:pt x="2111623" y="165193"/>
                  <a:pt x="2125014" y="167425"/>
                </a:cubicBezTo>
                <a:lnTo>
                  <a:pt x="2202288" y="180304"/>
                </a:lnTo>
                <a:cubicBezTo>
                  <a:pt x="2283854" y="176011"/>
                  <a:pt x="2365614" y="174501"/>
                  <a:pt x="2446986" y="167425"/>
                </a:cubicBezTo>
                <a:cubicBezTo>
                  <a:pt x="2464620" y="165892"/>
                  <a:pt x="2482163" y="161354"/>
                  <a:pt x="2498502" y="154546"/>
                </a:cubicBezTo>
                <a:cubicBezTo>
                  <a:pt x="2533946" y="139778"/>
                  <a:pt x="2565106" y="115174"/>
                  <a:pt x="2601533" y="103031"/>
                </a:cubicBezTo>
                <a:cubicBezTo>
                  <a:pt x="2614412" y="98738"/>
                  <a:pt x="2628027" y="96223"/>
                  <a:pt x="2640169" y="90152"/>
                </a:cubicBezTo>
                <a:cubicBezTo>
                  <a:pt x="2654013" y="83230"/>
                  <a:pt x="2664313" y="69829"/>
                  <a:pt x="2678806" y="64394"/>
                </a:cubicBezTo>
                <a:cubicBezTo>
                  <a:pt x="2699302" y="56708"/>
                  <a:pt x="2721964" y="56824"/>
                  <a:pt x="2743200" y="51515"/>
                </a:cubicBezTo>
                <a:cubicBezTo>
                  <a:pt x="2756370" y="48222"/>
                  <a:pt x="2768784" y="42366"/>
                  <a:pt x="2781837" y="38636"/>
                </a:cubicBezTo>
                <a:cubicBezTo>
                  <a:pt x="2798856" y="33773"/>
                  <a:pt x="2816333" y="30619"/>
                  <a:pt x="2833352" y="25757"/>
                </a:cubicBezTo>
                <a:cubicBezTo>
                  <a:pt x="2846405" y="22028"/>
                  <a:pt x="2858819" y="16171"/>
                  <a:pt x="2871989" y="12879"/>
                </a:cubicBezTo>
                <a:cubicBezTo>
                  <a:pt x="2893225" y="7570"/>
                  <a:pt x="2914918" y="4293"/>
                  <a:pt x="2936383" y="0"/>
                </a:cubicBezTo>
                <a:cubicBezTo>
                  <a:pt x="3009363" y="4293"/>
                  <a:pt x="3082492" y="6546"/>
                  <a:pt x="3155324" y="12879"/>
                </a:cubicBezTo>
                <a:cubicBezTo>
                  <a:pt x="3191698" y="16042"/>
                  <a:pt x="3246822" y="27981"/>
                  <a:pt x="3284113" y="38636"/>
                </a:cubicBezTo>
                <a:cubicBezTo>
                  <a:pt x="3297166" y="42366"/>
                  <a:pt x="3309498" y="48570"/>
                  <a:pt x="3322750" y="51515"/>
                </a:cubicBezTo>
                <a:cubicBezTo>
                  <a:pt x="3348241" y="57180"/>
                  <a:pt x="3374265" y="60101"/>
                  <a:pt x="3400023" y="64394"/>
                </a:cubicBezTo>
                <a:lnTo>
                  <a:pt x="3477296" y="90152"/>
                </a:lnTo>
                <a:cubicBezTo>
                  <a:pt x="3490175" y="94445"/>
                  <a:pt x="3504637" y="95501"/>
                  <a:pt x="3515933" y="103031"/>
                </a:cubicBezTo>
                <a:cubicBezTo>
                  <a:pt x="3528812" y="111617"/>
                  <a:pt x="3540342" y="122691"/>
                  <a:pt x="3554569" y="128788"/>
                </a:cubicBezTo>
                <a:cubicBezTo>
                  <a:pt x="3584931" y="141800"/>
                  <a:pt x="3675345" y="151561"/>
                  <a:pt x="3696237" y="154546"/>
                </a:cubicBezTo>
                <a:cubicBezTo>
                  <a:pt x="3730581" y="150253"/>
                  <a:pt x="3765215" y="147858"/>
                  <a:pt x="3799268" y="141667"/>
                </a:cubicBezTo>
                <a:cubicBezTo>
                  <a:pt x="3812624" y="139239"/>
                  <a:pt x="3824851" y="132517"/>
                  <a:pt x="3837904" y="128788"/>
                </a:cubicBezTo>
                <a:cubicBezTo>
                  <a:pt x="3974160" y="89859"/>
                  <a:pt x="3783047" y="151368"/>
                  <a:pt x="3966693" y="90152"/>
                </a:cubicBezTo>
                <a:cubicBezTo>
                  <a:pt x="4059326" y="59274"/>
                  <a:pt x="3943652" y="96735"/>
                  <a:pt x="4056845" y="64394"/>
                </a:cubicBezTo>
                <a:cubicBezTo>
                  <a:pt x="4069898" y="60664"/>
                  <a:pt x="4082603" y="55808"/>
                  <a:pt x="4095482" y="51515"/>
                </a:cubicBezTo>
                <a:lnTo>
                  <a:pt x="4572000" y="64394"/>
                </a:lnTo>
                <a:cubicBezTo>
                  <a:pt x="4659076" y="68444"/>
                  <a:pt x="4626365" y="74766"/>
                  <a:pt x="4687910" y="90152"/>
                </a:cubicBezTo>
                <a:cubicBezTo>
                  <a:pt x="4709146" y="95461"/>
                  <a:pt x="4731068" y="97722"/>
                  <a:pt x="4752304" y="103031"/>
                </a:cubicBezTo>
                <a:cubicBezTo>
                  <a:pt x="4765474" y="106324"/>
                  <a:pt x="4777771" y="112618"/>
                  <a:pt x="4790941" y="115910"/>
                </a:cubicBezTo>
                <a:cubicBezTo>
                  <a:pt x="4812177" y="121219"/>
                  <a:pt x="4833967" y="124040"/>
                  <a:pt x="4855335" y="128788"/>
                </a:cubicBezTo>
                <a:cubicBezTo>
                  <a:pt x="4872614" y="132628"/>
                  <a:pt x="4889679" y="137374"/>
                  <a:pt x="4906851" y="141667"/>
                </a:cubicBezTo>
                <a:cubicBezTo>
                  <a:pt x="4971245" y="137374"/>
                  <a:pt x="5036375" y="139398"/>
                  <a:pt x="5100034" y="128788"/>
                </a:cubicBezTo>
                <a:cubicBezTo>
                  <a:pt x="5115302" y="126243"/>
                  <a:pt x="5133776" y="117715"/>
                  <a:pt x="5138671" y="103031"/>
                </a:cubicBezTo>
                <a:cubicBezTo>
                  <a:pt x="5156460" y="49665"/>
                  <a:pt x="5116538" y="48430"/>
                  <a:pt x="5087155" y="38636"/>
                </a:cubicBezTo>
                <a:cubicBezTo>
                  <a:pt x="5056221" y="46370"/>
                  <a:pt x="5019238" y="49479"/>
                  <a:pt x="4997003" y="77273"/>
                </a:cubicBezTo>
                <a:cubicBezTo>
                  <a:pt x="4988522" y="87874"/>
                  <a:pt x="4988417" y="103031"/>
                  <a:pt x="4984124" y="115910"/>
                </a:cubicBezTo>
                <a:cubicBezTo>
                  <a:pt x="4988417" y="128789"/>
                  <a:pt x="4987404" y="144947"/>
                  <a:pt x="4997003" y="154546"/>
                </a:cubicBezTo>
                <a:cubicBezTo>
                  <a:pt x="5009035" y="166578"/>
                  <a:pt x="5103137" y="202151"/>
                  <a:pt x="5112913" y="206062"/>
                </a:cubicBezTo>
                <a:cubicBezTo>
                  <a:pt x="5147257" y="201769"/>
                  <a:pt x="5181891" y="199374"/>
                  <a:pt x="5215944" y="193183"/>
                </a:cubicBezTo>
                <a:cubicBezTo>
                  <a:pt x="5229301" y="190754"/>
                  <a:pt x="5241224" y="182733"/>
                  <a:pt x="5254581" y="180304"/>
                </a:cubicBezTo>
                <a:cubicBezTo>
                  <a:pt x="5288634" y="174113"/>
                  <a:pt x="5323268" y="171718"/>
                  <a:pt x="5357612" y="167425"/>
                </a:cubicBezTo>
                <a:cubicBezTo>
                  <a:pt x="5370491" y="163132"/>
                  <a:pt x="5384106" y="160617"/>
                  <a:pt x="5396248" y="154546"/>
                </a:cubicBezTo>
                <a:cubicBezTo>
                  <a:pt x="5410092" y="147624"/>
                  <a:pt x="5420740" y="135074"/>
                  <a:pt x="5434885" y="128788"/>
                </a:cubicBezTo>
                <a:cubicBezTo>
                  <a:pt x="5459696" y="117761"/>
                  <a:pt x="5486400" y="111617"/>
                  <a:pt x="5512158" y="103031"/>
                </a:cubicBezTo>
                <a:lnTo>
                  <a:pt x="5550795" y="90152"/>
                </a:lnTo>
                <a:lnTo>
                  <a:pt x="5589431" y="77273"/>
                </a:lnTo>
                <a:cubicBezTo>
                  <a:pt x="5598017" y="64394"/>
                  <a:pt x="5603102" y="48305"/>
                  <a:pt x="5615189" y="38636"/>
                </a:cubicBezTo>
                <a:cubicBezTo>
                  <a:pt x="5625790" y="30155"/>
                  <a:pt x="5641684" y="31828"/>
                  <a:pt x="5653826" y="25757"/>
                </a:cubicBezTo>
                <a:cubicBezTo>
                  <a:pt x="5667670" y="18835"/>
                  <a:pt x="5679583" y="8586"/>
                  <a:pt x="5692462" y="0"/>
                </a:cubicBezTo>
                <a:cubicBezTo>
                  <a:pt x="5765442" y="4293"/>
                  <a:pt x="5838626" y="5948"/>
                  <a:pt x="5911403" y="12879"/>
                </a:cubicBezTo>
                <a:cubicBezTo>
                  <a:pt x="5941608" y="15756"/>
                  <a:pt x="5972572" y="30355"/>
                  <a:pt x="6001555" y="38636"/>
                </a:cubicBezTo>
                <a:cubicBezTo>
                  <a:pt x="6114754" y="70979"/>
                  <a:pt x="5999072" y="33515"/>
                  <a:pt x="6091707" y="64394"/>
                </a:cubicBezTo>
                <a:cubicBezTo>
                  <a:pt x="6222686" y="45683"/>
                  <a:pt x="6188942" y="44015"/>
                  <a:pt x="6362164" y="64394"/>
                </a:cubicBezTo>
                <a:cubicBezTo>
                  <a:pt x="6375646" y="65980"/>
                  <a:pt x="6387572" y="74220"/>
                  <a:pt x="6400800" y="77273"/>
                </a:cubicBezTo>
                <a:cubicBezTo>
                  <a:pt x="6443459" y="87117"/>
                  <a:pt x="6488056" y="89187"/>
                  <a:pt x="6529589" y="103031"/>
                </a:cubicBezTo>
                <a:cubicBezTo>
                  <a:pt x="6555347" y="111617"/>
                  <a:pt x="6579877" y="125790"/>
                  <a:pt x="6606862" y="128788"/>
                </a:cubicBezTo>
                <a:cubicBezTo>
                  <a:pt x="6697528" y="138862"/>
                  <a:pt x="6737300" y="142745"/>
                  <a:pt x="6825803" y="154546"/>
                </a:cubicBezTo>
                <a:cubicBezTo>
                  <a:pt x="6855892" y="158558"/>
                  <a:pt x="6886089" y="161995"/>
                  <a:pt x="6915955" y="167425"/>
                </a:cubicBezTo>
                <a:cubicBezTo>
                  <a:pt x="6951534" y="173894"/>
                  <a:pt x="6973002" y="182148"/>
                  <a:pt x="7006107" y="193183"/>
                </a:cubicBezTo>
                <a:cubicBezTo>
                  <a:pt x="7091966" y="188890"/>
                  <a:pt x="7178285" y="190158"/>
                  <a:pt x="7263685" y="180304"/>
                </a:cubicBezTo>
                <a:cubicBezTo>
                  <a:pt x="7328165" y="172864"/>
                  <a:pt x="7366438" y="137559"/>
                  <a:pt x="7418231" y="103031"/>
                </a:cubicBezTo>
                <a:cubicBezTo>
                  <a:pt x="7431110" y="94445"/>
                  <a:pt x="7442184" y="82168"/>
                  <a:pt x="7456868" y="77273"/>
                </a:cubicBezTo>
                <a:cubicBezTo>
                  <a:pt x="7536434" y="50750"/>
                  <a:pt x="7481996" y="65745"/>
                  <a:pt x="7624293" y="51515"/>
                </a:cubicBezTo>
                <a:cubicBezTo>
                  <a:pt x="7689142" y="62323"/>
                  <a:pt x="7740414" y="68758"/>
                  <a:pt x="7804597" y="90152"/>
                </a:cubicBezTo>
                <a:cubicBezTo>
                  <a:pt x="7830355" y="98738"/>
                  <a:pt x="7855247" y="110586"/>
                  <a:pt x="7881871" y="115910"/>
                </a:cubicBezTo>
                <a:cubicBezTo>
                  <a:pt x="8076005" y="154734"/>
                  <a:pt x="7834154" y="105305"/>
                  <a:pt x="7997781" y="141667"/>
                </a:cubicBezTo>
                <a:cubicBezTo>
                  <a:pt x="8019149" y="146416"/>
                  <a:pt x="8040939" y="149237"/>
                  <a:pt x="8062175" y="154546"/>
                </a:cubicBezTo>
                <a:cubicBezTo>
                  <a:pt x="8075345" y="157839"/>
                  <a:pt x="8087373" y="165505"/>
                  <a:pt x="8100812" y="167425"/>
                </a:cubicBezTo>
                <a:cubicBezTo>
                  <a:pt x="8147752" y="174131"/>
                  <a:pt x="8195387" y="174764"/>
                  <a:pt x="8242479" y="180304"/>
                </a:cubicBezTo>
                <a:cubicBezTo>
                  <a:pt x="8268413" y="183355"/>
                  <a:pt x="8293994" y="188890"/>
                  <a:pt x="8319752" y="193183"/>
                </a:cubicBezTo>
                <a:cubicBezTo>
                  <a:pt x="8392732" y="188890"/>
                  <a:pt x="8466395" y="191149"/>
                  <a:pt x="8538693" y="180304"/>
                </a:cubicBezTo>
                <a:cubicBezTo>
                  <a:pt x="8569388" y="175700"/>
                  <a:pt x="8593561" y="128713"/>
                  <a:pt x="8615966" y="115910"/>
                </a:cubicBezTo>
                <a:cubicBezTo>
                  <a:pt x="8631334" y="107128"/>
                  <a:pt x="8650310" y="107324"/>
                  <a:pt x="8667482" y="103031"/>
                </a:cubicBezTo>
                <a:cubicBezTo>
                  <a:pt x="8723290" y="107324"/>
                  <a:pt x="8779366" y="108968"/>
                  <a:pt x="8834907" y="115910"/>
                </a:cubicBezTo>
                <a:cubicBezTo>
                  <a:pt x="8860948" y="119165"/>
                  <a:pt x="8893353" y="137810"/>
                  <a:pt x="8912181" y="154546"/>
                </a:cubicBezTo>
                <a:cubicBezTo>
                  <a:pt x="8984359" y="218704"/>
                  <a:pt x="8976064" y="211734"/>
                  <a:pt x="9015212" y="270456"/>
                </a:cubicBezTo>
                <a:cubicBezTo>
                  <a:pt x="9010919" y="347729"/>
                  <a:pt x="9024003" y="427979"/>
                  <a:pt x="9002333" y="502276"/>
                </a:cubicBezTo>
                <a:cubicBezTo>
                  <a:pt x="8983068" y="568328"/>
                  <a:pt x="8919912" y="576327"/>
                  <a:pt x="8873544" y="605307"/>
                </a:cubicBezTo>
                <a:cubicBezTo>
                  <a:pt x="8855342" y="616683"/>
                  <a:pt x="8839495" y="631467"/>
                  <a:pt x="8822028" y="643943"/>
                </a:cubicBezTo>
                <a:cubicBezTo>
                  <a:pt x="8759276" y="688765"/>
                  <a:pt x="8804882" y="648211"/>
                  <a:pt x="8744755" y="708338"/>
                </a:cubicBezTo>
                <a:cubicBezTo>
                  <a:pt x="8713400" y="802403"/>
                  <a:pt x="8725582" y="759271"/>
                  <a:pt x="8706119" y="837127"/>
                </a:cubicBezTo>
                <a:cubicBezTo>
                  <a:pt x="8710412" y="871470"/>
                  <a:pt x="8712806" y="906105"/>
                  <a:pt x="8718997" y="940157"/>
                </a:cubicBezTo>
                <a:cubicBezTo>
                  <a:pt x="8725355" y="975128"/>
                  <a:pt x="8743612" y="997593"/>
                  <a:pt x="8757634" y="1030310"/>
                </a:cubicBezTo>
                <a:cubicBezTo>
                  <a:pt x="8793462" y="1113907"/>
                  <a:pt x="8736815" y="1019192"/>
                  <a:pt x="8809150" y="1120462"/>
                </a:cubicBezTo>
                <a:cubicBezTo>
                  <a:pt x="8818146" y="1133057"/>
                  <a:pt x="8827985" y="1145254"/>
                  <a:pt x="8834907" y="1159098"/>
                </a:cubicBezTo>
                <a:cubicBezTo>
                  <a:pt x="8840978" y="1171240"/>
                  <a:pt x="8838187" y="1188136"/>
                  <a:pt x="8847786" y="1197735"/>
                </a:cubicBezTo>
                <a:cubicBezTo>
                  <a:pt x="8857385" y="1207334"/>
                  <a:pt x="8873544" y="1206321"/>
                  <a:pt x="8886423" y="1210614"/>
                </a:cubicBezTo>
                <a:cubicBezTo>
                  <a:pt x="8974641" y="1298832"/>
                  <a:pt x="8933387" y="1267681"/>
                  <a:pt x="9002333" y="1313645"/>
                </a:cubicBezTo>
                <a:cubicBezTo>
                  <a:pt x="9010919" y="1326524"/>
                  <a:pt x="9021804" y="1338137"/>
                  <a:pt x="9028090" y="1352281"/>
                </a:cubicBezTo>
                <a:cubicBezTo>
                  <a:pt x="9052094" y="1406291"/>
                  <a:pt x="9059013" y="1448973"/>
                  <a:pt x="9066727" y="1506828"/>
                </a:cubicBezTo>
                <a:cubicBezTo>
                  <a:pt x="9071865" y="1545361"/>
                  <a:pt x="9073543" y="1584339"/>
                  <a:pt x="9079606" y="1622738"/>
                </a:cubicBezTo>
                <a:cubicBezTo>
                  <a:pt x="9086434" y="1665982"/>
                  <a:pt x="9105364" y="1751527"/>
                  <a:pt x="9105364" y="1751527"/>
                </a:cubicBezTo>
                <a:cubicBezTo>
                  <a:pt x="9101071" y="1777285"/>
                  <a:pt x="9102529" y="1804696"/>
                  <a:pt x="9092485" y="1828800"/>
                </a:cubicBezTo>
                <a:cubicBezTo>
                  <a:pt x="9059937" y="1906915"/>
                  <a:pt x="9045755" y="1892604"/>
                  <a:pt x="9002333" y="1944710"/>
                </a:cubicBezTo>
                <a:cubicBezTo>
                  <a:pt x="8972637" y="1980346"/>
                  <a:pt x="8980265" y="1993764"/>
                  <a:pt x="8937938" y="2021983"/>
                </a:cubicBezTo>
                <a:cubicBezTo>
                  <a:pt x="8926643" y="2029513"/>
                  <a:pt x="8911169" y="2028269"/>
                  <a:pt x="8899302" y="2034862"/>
                </a:cubicBezTo>
                <a:cubicBezTo>
                  <a:pt x="8872241" y="2049896"/>
                  <a:pt x="8822028" y="2086377"/>
                  <a:pt x="8822028" y="2086377"/>
                </a:cubicBezTo>
                <a:cubicBezTo>
                  <a:pt x="8810715" y="2103347"/>
                  <a:pt x="8772069" y="2157858"/>
                  <a:pt x="8770513" y="2176529"/>
                </a:cubicBezTo>
                <a:cubicBezTo>
                  <a:pt x="8767639" y="2211020"/>
                  <a:pt x="8777201" y="2245507"/>
                  <a:pt x="8783392" y="2279560"/>
                </a:cubicBezTo>
                <a:cubicBezTo>
                  <a:pt x="8788047" y="2305163"/>
                  <a:pt x="8803698" y="2338504"/>
                  <a:pt x="8822028" y="2356834"/>
                </a:cubicBezTo>
                <a:cubicBezTo>
                  <a:pt x="8832973" y="2367779"/>
                  <a:pt x="8876143" y="2382591"/>
                  <a:pt x="8860665" y="2382591"/>
                </a:cubicBezTo>
                <a:cubicBezTo>
                  <a:pt x="8841467" y="2382591"/>
                  <a:pt x="8826322" y="2365420"/>
                  <a:pt x="8809150" y="2356834"/>
                </a:cubicBezTo>
                <a:cubicBezTo>
                  <a:pt x="8791978" y="2331076"/>
                  <a:pt x="8767424" y="2308929"/>
                  <a:pt x="8757634" y="2279560"/>
                </a:cubicBezTo>
                <a:cubicBezTo>
                  <a:pt x="8738684" y="2222710"/>
                  <a:pt x="8750826" y="2253066"/>
                  <a:pt x="8718997" y="2189408"/>
                </a:cubicBezTo>
                <a:cubicBezTo>
                  <a:pt x="8686016" y="2057476"/>
                  <a:pt x="8701613" y="2141082"/>
                  <a:pt x="8718997" y="1880315"/>
                </a:cubicBezTo>
                <a:cubicBezTo>
                  <a:pt x="8721867" y="1837267"/>
                  <a:pt x="8725775" y="1794237"/>
                  <a:pt x="8731876" y="1751527"/>
                </a:cubicBezTo>
                <a:cubicBezTo>
                  <a:pt x="8736802" y="1717043"/>
                  <a:pt x="8745174" y="1686713"/>
                  <a:pt x="8770513" y="1661374"/>
                </a:cubicBezTo>
                <a:cubicBezTo>
                  <a:pt x="8781458" y="1650429"/>
                  <a:pt x="8796271" y="1644203"/>
                  <a:pt x="8809150" y="1635617"/>
                </a:cubicBezTo>
                <a:cubicBezTo>
                  <a:pt x="8822029" y="1639910"/>
                  <a:pt x="8835999" y="1641761"/>
                  <a:pt x="8847786" y="1648496"/>
                </a:cubicBezTo>
                <a:cubicBezTo>
                  <a:pt x="8892381" y="1673979"/>
                  <a:pt x="8910516" y="1695992"/>
                  <a:pt x="8937938" y="1738648"/>
                </a:cubicBezTo>
                <a:cubicBezTo>
                  <a:pt x="8990168" y="1819894"/>
                  <a:pt x="9008067" y="1835989"/>
                  <a:pt x="9028090" y="1906073"/>
                </a:cubicBezTo>
                <a:cubicBezTo>
                  <a:pt x="9032952" y="1923092"/>
                  <a:pt x="9037707" y="1940191"/>
                  <a:pt x="9040969" y="1957588"/>
                </a:cubicBezTo>
                <a:cubicBezTo>
                  <a:pt x="9050594" y="2008920"/>
                  <a:pt x="9066727" y="2112135"/>
                  <a:pt x="9066727" y="2112135"/>
                </a:cubicBezTo>
                <a:cubicBezTo>
                  <a:pt x="9066685" y="2112390"/>
                  <a:pt x="9049508" y="2228116"/>
                  <a:pt x="9040969" y="2240924"/>
                </a:cubicBezTo>
                <a:cubicBezTo>
                  <a:pt x="9023182" y="2267605"/>
                  <a:pt x="8976665" y="2273098"/>
                  <a:pt x="8950817" y="2279560"/>
                </a:cubicBezTo>
                <a:cubicBezTo>
                  <a:pt x="8927725" y="2625933"/>
                  <a:pt x="8960305" y="2382143"/>
                  <a:pt x="8925059" y="2511380"/>
                </a:cubicBezTo>
                <a:cubicBezTo>
                  <a:pt x="8915745" y="2545533"/>
                  <a:pt x="8910497" y="2580827"/>
                  <a:pt x="8899302" y="2614411"/>
                </a:cubicBezTo>
                <a:cubicBezTo>
                  <a:pt x="8895009" y="2627290"/>
                  <a:pt x="8892494" y="2640906"/>
                  <a:pt x="8886423" y="2653048"/>
                </a:cubicBezTo>
                <a:cubicBezTo>
                  <a:pt x="8879501" y="2666892"/>
                  <a:pt x="8871610" y="2680739"/>
                  <a:pt x="8860665" y="2691684"/>
                </a:cubicBezTo>
                <a:cubicBezTo>
                  <a:pt x="8849720" y="2702629"/>
                  <a:pt x="8834907" y="2708856"/>
                  <a:pt x="8822028" y="2717442"/>
                </a:cubicBezTo>
                <a:cubicBezTo>
                  <a:pt x="8809149" y="2708856"/>
                  <a:pt x="8798660" y="2689139"/>
                  <a:pt x="8783392" y="2691684"/>
                </a:cubicBezTo>
                <a:cubicBezTo>
                  <a:pt x="8726995" y="2701084"/>
                  <a:pt x="8734256" y="2814314"/>
                  <a:pt x="8731876" y="2833352"/>
                </a:cubicBezTo>
                <a:cubicBezTo>
                  <a:pt x="8736169" y="2902039"/>
                  <a:pt x="8734021" y="2971435"/>
                  <a:pt x="8744755" y="3039414"/>
                </a:cubicBezTo>
                <a:cubicBezTo>
                  <a:pt x="8747169" y="3054703"/>
                  <a:pt x="8763591" y="3064206"/>
                  <a:pt x="8770513" y="3078050"/>
                </a:cubicBezTo>
                <a:cubicBezTo>
                  <a:pt x="8776584" y="3090192"/>
                  <a:pt x="8776799" y="3104820"/>
                  <a:pt x="8783392" y="3116687"/>
                </a:cubicBezTo>
                <a:cubicBezTo>
                  <a:pt x="8798426" y="3143748"/>
                  <a:pt x="8825118" y="3164592"/>
                  <a:pt x="8834907" y="3193960"/>
                </a:cubicBezTo>
                <a:cubicBezTo>
                  <a:pt x="8839200" y="3206839"/>
                  <a:pt x="8844733" y="3219369"/>
                  <a:pt x="8847786" y="3232597"/>
                </a:cubicBezTo>
                <a:cubicBezTo>
                  <a:pt x="8857630" y="3275256"/>
                  <a:pt x="8873544" y="3361386"/>
                  <a:pt x="8873544" y="3361386"/>
                </a:cubicBezTo>
                <a:cubicBezTo>
                  <a:pt x="8861073" y="3461155"/>
                  <a:pt x="8886450" y="3458882"/>
                  <a:pt x="8809150" y="3503053"/>
                </a:cubicBezTo>
                <a:cubicBezTo>
                  <a:pt x="8797363" y="3509788"/>
                  <a:pt x="8783392" y="3511639"/>
                  <a:pt x="8770513" y="3515932"/>
                </a:cubicBezTo>
                <a:cubicBezTo>
                  <a:pt x="8761927" y="3528811"/>
                  <a:pt x="8744755" y="3539090"/>
                  <a:pt x="8744755" y="3554569"/>
                </a:cubicBezTo>
                <a:cubicBezTo>
                  <a:pt x="8744755" y="3570047"/>
                  <a:pt x="8755403" y="3589847"/>
                  <a:pt x="8770513" y="3593205"/>
                </a:cubicBezTo>
                <a:cubicBezTo>
                  <a:pt x="8785650" y="3596569"/>
                  <a:pt x="8900619" y="3572336"/>
                  <a:pt x="8925059" y="3567448"/>
                </a:cubicBezTo>
                <a:cubicBezTo>
                  <a:pt x="8942231" y="3584620"/>
                  <a:pt x="8963704" y="3598370"/>
                  <a:pt x="8976575" y="3618963"/>
                </a:cubicBezTo>
                <a:cubicBezTo>
                  <a:pt x="9002719" y="3660793"/>
                  <a:pt x="8987403" y="3671216"/>
                  <a:pt x="8976575" y="3709115"/>
                </a:cubicBezTo>
                <a:cubicBezTo>
                  <a:pt x="8971712" y="3726134"/>
                  <a:pt x="8974753" y="3746809"/>
                  <a:pt x="8963696" y="3760631"/>
                </a:cubicBezTo>
                <a:cubicBezTo>
                  <a:pt x="8955215" y="3771232"/>
                  <a:pt x="8937938" y="3769217"/>
                  <a:pt x="8925059" y="3773510"/>
                </a:cubicBezTo>
                <a:cubicBezTo>
                  <a:pt x="8883995" y="3835107"/>
                  <a:pt x="8901825" y="3787715"/>
                  <a:pt x="8912181" y="3863662"/>
                </a:cubicBezTo>
                <a:cubicBezTo>
                  <a:pt x="8922686" y="3940698"/>
                  <a:pt x="8925655" y="4018709"/>
                  <a:pt x="8937938" y="4095481"/>
                </a:cubicBezTo>
                <a:cubicBezTo>
                  <a:pt x="8954677" y="4200099"/>
                  <a:pt x="8959350" y="4155371"/>
                  <a:pt x="8976575" y="4224270"/>
                </a:cubicBezTo>
                <a:cubicBezTo>
                  <a:pt x="8981884" y="4245506"/>
                  <a:pt x="8985161" y="4267200"/>
                  <a:pt x="8989454" y="4288665"/>
                </a:cubicBezTo>
                <a:cubicBezTo>
                  <a:pt x="8985161" y="4310130"/>
                  <a:pt x="8981884" y="4331823"/>
                  <a:pt x="8976575" y="4353059"/>
                </a:cubicBezTo>
                <a:cubicBezTo>
                  <a:pt x="8973282" y="4366229"/>
                  <a:pt x="8973296" y="4382097"/>
                  <a:pt x="8963696" y="4391696"/>
                </a:cubicBezTo>
                <a:cubicBezTo>
                  <a:pt x="8954097" y="4401295"/>
                  <a:pt x="8937938" y="4400281"/>
                  <a:pt x="8925059" y="4404574"/>
                </a:cubicBezTo>
                <a:cubicBezTo>
                  <a:pt x="8912180" y="4413160"/>
                  <a:pt x="8900567" y="4424046"/>
                  <a:pt x="8886423" y="4430332"/>
                </a:cubicBezTo>
                <a:cubicBezTo>
                  <a:pt x="8861612" y="4441359"/>
                  <a:pt x="8809150" y="4456090"/>
                  <a:pt x="8809150" y="4456090"/>
                </a:cubicBezTo>
                <a:lnTo>
                  <a:pt x="8757634" y="4533363"/>
                </a:lnTo>
                <a:cubicBezTo>
                  <a:pt x="8749048" y="4546242"/>
                  <a:pt x="8736771" y="4557316"/>
                  <a:pt x="8731876" y="4572000"/>
                </a:cubicBezTo>
                <a:lnTo>
                  <a:pt x="8718997" y="4610636"/>
                </a:lnTo>
                <a:cubicBezTo>
                  <a:pt x="8725909" y="4645196"/>
                  <a:pt x="8738959" y="4724292"/>
                  <a:pt x="8757634" y="4752304"/>
                </a:cubicBezTo>
                <a:cubicBezTo>
                  <a:pt x="8766220" y="4765183"/>
                  <a:pt x="8773483" y="4779050"/>
                  <a:pt x="8783392" y="4790941"/>
                </a:cubicBezTo>
                <a:cubicBezTo>
                  <a:pt x="8795052" y="4804933"/>
                  <a:pt x="8809149" y="4816698"/>
                  <a:pt x="8822028" y="4829577"/>
                </a:cubicBezTo>
                <a:cubicBezTo>
                  <a:pt x="8826321" y="4842456"/>
                  <a:pt x="8828836" y="4856072"/>
                  <a:pt x="8834907" y="4868214"/>
                </a:cubicBezTo>
                <a:cubicBezTo>
                  <a:pt x="8841829" y="4882058"/>
                  <a:pt x="8854379" y="4892706"/>
                  <a:pt x="8860665" y="4906850"/>
                </a:cubicBezTo>
                <a:cubicBezTo>
                  <a:pt x="8871692" y="4931661"/>
                  <a:pt x="8877837" y="4958366"/>
                  <a:pt x="8886423" y="4984124"/>
                </a:cubicBezTo>
                <a:lnTo>
                  <a:pt x="8899302" y="5022760"/>
                </a:lnTo>
                <a:cubicBezTo>
                  <a:pt x="8895009" y="5069983"/>
                  <a:pt x="8894664" y="5117732"/>
                  <a:pt x="8886423" y="5164428"/>
                </a:cubicBezTo>
                <a:cubicBezTo>
                  <a:pt x="8875199" y="5228033"/>
                  <a:pt x="8853936" y="5252915"/>
                  <a:pt x="8822028" y="5306096"/>
                </a:cubicBezTo>
                <a:cubicBezTo>
                  <a:pt x="8790407" y="5432587"/>
                  <a:pt x="8836187" y="5277781"/>
                  <a:pt x="8770513" y="5409127"/>
                </a:cubicBezTo>
                <a:cubicBezTo>
                  <a:pt x="8678559" y="5593033"/>
                  <a:pt x="8794763" y="5411390"/>
                  <a:pt x="8718997" y="5525036"/>
                </a:cubicBezTo>
                <a:cubicBezTo>
                  <a:pt x="8706623" y="5562158"/>
                  <a:pt x="8675816" y="5603067"/>
                  <a:pt x="8706119" y="5640946"/>
                </a:cubicBezTo>
                <a:cubicBezTo>
                  <a:pt x="8715788" y="5653033"/>
                  <a:pt x="8731876" y="5658118"/>
                  <a:pt x="8744755" y="5666704"/>
                </a:cubicBezTo>
                <a:cubicBezTo>
                  <a:pt x="8753341" y="5679583"/>
                  <a:pt x="8760604" y="5693450"/>
                  <a:pt x="8770513" y="5705341"/>
                </a:cubicBezTo>
                <a:cubicBezTo>
                  <a:pt x="8782173" y="5719333"/>
                  <a:pt x="8800114" y="5728163"/>
                  <a:pt x="8809150" y="5743977"/>
                </a:cubicBezTo>
                <a:cubicBezTo>
                  <a:pt x="8817932" y="5759345"/>
                  <a:pt x="8815056" y="5779224"/>
                  <a:pt x="8822028" y="5795493"/>
                </a:cubicBezTo>
                <a:cubicBezTo>
                  <a:pt x="8828125" y="5809720"/>
                  <a:pt x="8839200" y="5821250"/>
                  <a:pt x="8847786" y="5834129"/>
                </a:cubicBezTo>
                <a:cubicBezTo>
                  <a:pt x="8852079" y="5855594"/>
                  <a:pt x="8866425" y="5877405"/>
                  <a:pt x="8860665" y="5898524"/>
                </a:cubicBezTo>
                <a:cubicBezTo>
                  <a:pt x="8856134" y="5915138"/>
                  <a:pt x="8786891" y="6005475"/>
                  <a:pt x="8770513" y="6027312"/>
                </a:cubicBezTo>
                <a:cubicBezTo>
                  <a:pt x="8736347" y="6129810"/>
                  <a:pt x="8730794" y="6112055"/>
                  <a:pt x="8757634" y="6246253"/>
                </a:cubicBezTo>
                <a:cubicBezTo>
                  <a:pt x="8761399" y="6265079"/>
                  <a:pt x="8775829" y="6280122"/>
                  <a:pt x="8783392" y="6297769"/>
                </a:cubicBezTo>
                <a:cubicBezTo>
                  <a:pt x="8788740" y="6310247"/>
                  <a:pt x="8787791" y="6325804"/>
                  <a:pt x="8796271" y="6336405"/>
                </a:cubicBezTo>
                <a:cubicBezTo>
                  <a:pt x="8805940" y="6348492"/>
                  <a:pt x="8823016" y="6352254"/>
                  <a:pt x="8834907" y="6362163"/>
                </a:cubicBezTo>
                <a:cubicBezTo>
                  <a:pt x="8872093" y="6393152"/>
                  <a:pt x="8873975" y="6401446"/>
                  <a:pt x="8899302" y="6439436"/>
                </a:cubicBezTo>
                <a:cubicBezTo>
                  <a:pt x="8886423" y="6448022"/>
                  <a:pt x="8870334" y="6453107"/>
                  <a:pt x="8860665" y="6465194"/>
                </a:cubicBezTo>
                <a:cubicBezTo>
                  <a:pt x="8810710" y="6527638"/>
                  <a:pt x="8893447" y="6488610"/>
                  <a:pt x="8809150" y="6516710"/>
                </a:cubicBezTo>
                <a:cubicBezTo>
                  <a:pt x="8766220" y="6512417"/>
                  <a:pt x="8722766" y="6511782"/>
                  <a:pt x="8680361" y="6503831"/>
                </a:cubicBezTo>
                <a:cubicBezTo>
                  <a:pt x="8628851" y="6494173"/>
                  <a:pt x="8609524" y="6476462"/>
                  <a:pt x="8564451" y="6465194"/>
                </a:cubicBezTo>
                <a:cubicBezTo>
                  <a:pt x="8547279" y="6460901"/>
                  <a:pt x="8530214" y="6456155"/>
                  <a:pt x="8512935" y="6452315"/>
                </a:cubicBezTo>
                <a:cubicBezTo>
                  <a:pt x="8491567" y="6447566"/>
                  <a:pt x="8469777" y="6444745"/>
                  <a:pt x="8448541" y="6439436"/>
                </a:cubicBezTo>
                <a:cubicBezTo>
                  <a:pt x="8435371" y="6436143"/>
                  <a:pt x="8422957" y="6430286"/>
                  <a:pt x="8409904" y="6426557"/>
                </a:cubicBezTo>
                <a:cubicBezTo>
                  <a:pt x="8392885" y="6421695"/>
                  <a:pt x="8375561" y="6417972"/>
                  <a:pt x="8358389" y="6413679"/>
                </a:cubicBezTo>
                <a:cubicBezTo>
                  <a:pt x="8341217" y="6405093"/>
                  <a:pt x="8325262" y="6393438"/>
                  <a:pt x="8306873" y="6387921"/>
                </a:cubicBezTo>
                <a:cubicBezTo>
                  <a:pt x="8281861" y="6380417"/>
                  <a:pt x="8255292" y="6379713"/>
                  <a:pt x="8229600" y="6375042"/>
                </a:cubicBezTo>
                <a:cubicBezTo>
                  <a:pt x="8208063" y="6371126"/>
                  <a:pt x="8186442" y="6367472"/>
                  <a:pt x="8165206" y="6362163"/>
                </a:cubicBezTo>
                <a:cubicBezTo>
                  <a:pt x="8134886" y="6354583"/>
                  <a:pt x="8104925" y="6345596"/>
                  <a:pt x="8075054" y="6336405"/>
                </a:cubicBezTo>
                <a:cubicBezTo>
                  <a:pt x="8049104" y="6328420"/>
                  <a:pt x="7997781" y="6310648"/>
                  <a:pt x="7997781" y="6310648"/>
                </a:cubicBezTo>
                <a:cubicBezTo>
                  <a:pt x="7911922" y="6314941"/>
                  <a:pt x="7825557" y="6313285"/>
                  <a:pt x="7740203" y="6323527"/>
                </a:cubicBezTo>
                <a:cubicBezTo>
                  <a:pt x="7717250" y="6326281"/>
                  <a:pt x="7698237" y="6343677"/>
                  <a:pt x="7675809" y="6349284"/>
                </a:cubicBezTo>
                <a:cubicBezTo>
                  <a:pt x="7646360" y="6356646"/>
                  <a:pt x="7615708" y="6357870"/>
                  <a:pt x="7585657" y="6362163"/>
                </a:cubicBezTo>
                <a:cubicBezTo>
                  <a:pt x="7475141" y="6417421"/>
                  <a:pt x="7581196" y="6353744"/>
                  <a:pt x="7508383" y="6426557"/>
                </a:cubicBezTo>
                <a:cubicBezTo>
                  <a:pt x="7461981" y="6472959"/>
                  <a:pt x="7462111" y="6454385"/>
                  <a:pt x="7418231" y="6490952"/>
                </a:cubicBezTo>
                <a:cubicBezTo>
                  <a:pt x="7404239" y="6502612"/>
                  <a:pt x="7392474" y="6516709"/>
                  <a:pt x="7379595" y="6529588"/>
                </a:cubicBezTo>
                <a:cubicBezTo>
                  <a:pt x="7348846" y="6621836"/>
                  <a:pt x="7392806" y="6516312"/>
                  <a:pt x="7328079" y="6593983"/>
                </a:cubicBezTo>
                <a:cubicBezTo>
                  <a:pt x="7315788" y="6608732"/>
                  <a:pt x="7313480" y="6629875"/>
                  <a:pt x="7302321" y="6645498"/>
                </a:cubicBezTo>
                <a:cubicBezTo>
                  <a:pt x="7291735" y="6660319"/>
                  <a:pt x="7275345" y="6670143"/>
                  <a:pt x="7263685" y="6684135"/>
                </a:cubicBezTo>
                <a:cubicBezTo>
                  <a:pt x="7253776" y="6696026"/>
                  <a:pt x="7249576" y="6712579"/>
                  <a:pt x="7237927" y="6722772"/>
                </a:cubicBezTo>
                <a:cubicBezTo>
                  <a:pt x="7183424" y="6770462"/>
                  <a:pt x="7175083" y="6769477"/>
                  <a:pt x="7122017" y="6787166"/>
                </a:cubicBezTo>
                <a:cubicBezTo>
                  <a:pt x="7079087" y="6782873"/>
                  <a:pt x="7035534" y="6782748"/>
                  <a:pt x="6993228" y="6774287"/>
                </a:cubicBezTo>
                <a:cubicBezTo>
                  <a:pt x="6970559" y="6769753"/>
                  <a:pt x="6950766" y="6755840"/>
                  <a:pt x="6928834" y="6748529"/>
                </a:cubicBezTo>
                <a:cubicBezTo>
                  <a:pt x="6912042" y="6742932"/>
                  <a:pt x="6894491" y="6739943"/>
                  <a:pt x="6877319" y="6735650"/>
                </a:cubicBezTo>
                <a:cubicBezTo>
                  <a:pt x="6808887" y="6690031"/>
                  <a:pt x="6867560" y="6721511"/>
                  <a:pt x="6761409" y="6697014"/>
                </a:cubicBezTo>
                <a:cubicBezTo>
                  <a:pt x="6558241" y="6650129"/>
                  <a:pt x="6807676" y="6680351"/>
                  <a:pt x="6478073" y="6658377"/>
                </a:cubicBezTo>
                <a:cubicBezTo>
                  <a:pt x="6469487" y="6641205"/>
                  <a:pt x="6453788" y="6626004"/>
                  <a:pt x="6452316" y="6606862"/>
                </a:cubicBezTo>
                <a:cubicBezTo>
                  <a:pt x="6449335" y="6568102"/>
                  <a:pt x="6452902" y="6527832"/>
                  <a:pt x="6465195" y="6490952"/>
                </a:cubicBezTo>
                <a:cubicBezTo>
                  <a:pt x="6470955" y="6473673"/>
                  <a:pt x="6488677" y="6462418"/>
                  <a:pt x="6503831" y="6452315"/>
                </a:cubicBezTo>
                <a:cubicBezTo>
                  <a:pt x="6515127" y="6444785"/>
                  <a:pt x="6529371" y="6443008"/>
                  <a:pt x="6542468" y="6439436"/>
                </a:cubicBezTo>
                <a:cubicBezTo>
                  <a:pt x="6576621" y="6430122"/>
                  <a:pt x="6610123" y="6414989"/>
                  <a:pt x="6645499" y="6413679"/>
                </a:cubicBezTo>
                <a:lnTo>
                  <a:pt x="6993228" y="6400800"/>
                </a:lnTo>
                <a:cubicBezTo>
                  <a:pt x="7044744" y="6405093"/>
                  <a:pt x="7096480" y="6407267"/>
                  <a:pt x="7147775" y="6413679"/>
                </a:cubicBezTo>
                <a:cubicBezTo>
                  <a:pt x="7165338" y="6415874"/>
                  <a:pt x="7183459" y="6418641"/>
                  <a:pt x="7199290" y="6426557"/>
                </a:cubicBezTo>
                <a:cubicBezTo>
                  <a:pt x="7218489" y="6436156"/>
                  <a:pt x="7233339" y="6452718"/>
                  <a:pt x="7250806" y="6465194"/>
                </a:cubicBezTo>
                <a:cubicBezTo>
                  <a:pt x="7263401" y="6474191"/>
                  <a:pt x="7275854" y="6483540"/>
                  <a:pt x="7289442" y="6490952"/>
                </a:cubicBezTo>
                <a:cubicBezTo>
                  <a:pt x="7323151" y="6509339"/>
                  <a:pt x="7360525" y="6521168"/>
                  <a:pt x="7392473" y="6542467"/>
                </a:cubicBezTo>
                <a:cubicBezTo>
                  <a:pt x="7405352" y="6551053"/>
                  <a:pt x="7416965" y="6561938"/>
                  <a:pt x="7431110" y="6568225"/>
                </a:cubicBezTo>
                <a:cubicBezTo>
                  <a:pt x="7455921" y="6579252"/>
                  <a:pt x="7484098" y="6581841"/>
                  <a:pt x="7508383" y="6593983"/>
                </a:cubicBezTo>
                <a:cubicBezTo>
                  <a:pt x="7545245" y="6612414"/>
                  <a:pt x="7560632" y="6623144"/>
                  <a:pt x="7598535" y="6632619"/>
                </a:cubicBezTo>
                <a:cubicBezTo>
                  <a:pt x="7639364" y="6642826"/>
                  <a:pt x="7674783" y="6645156"/>
                  <a:pt x="7714445" y="6658377"/>
                </a:cubicBezTo>
                <a:cubicBezTo>
                  <a:pt x="7736377" y="6665688"/>
                  <a:pt x="7756908" y="6676824"/>
                  <a:pt x="7778840" y="6684135"/>
                </a:cubicBezTo>
                <a:cubicBezTo>
                  <a:pt x="7795632" y="6689732"/>
                  <a:pt x="7813563" y="6691417"/>
                  <a:pt x="7830355" y="6697014"/>
                </a:cubicBezTo>
                <a:cubicBezTo>
                  <a:pt x="7852287" y="6704325"/>
                  <a:pt x="7873103" y="6714655"/>
                  <a:pt x="7894750" y="6722772"/>
                </a:cubicBezTo>
                <a:cubicBezTo>
                  <a:pt x="7907461" y="6727539"/>
                  <a:pt x="7920507" y="6731357"/>
                  <a:pt x="7933386" y="6735650"/>
                </a:cubicBezTo>
                <a:cubicBezTo>
                  <a:pt x="7946265" y="6744236"/>
                  <a:pt x="7958179" y="6754486"/>
                  <a:pt x="7972023" y="6761408"/>
                </a:cubicBezTo>
                <a:cubicBezTo>
                  <a:pt x="8002824" y="6776809"/>
                  <a:pt x="8041613" y="6788898"/>
                  <a:pt x="8075054" y="6800045"/>
                </a:cubicBezTo>
                <a:cubicBezTo>
                  <a:pt x="8087933" y="6808631"/>
                  <a:pt x="8098212" y="6825803"/>
                  <a:pt x="8113690" y="6825803"/>
                </a:cubicBezTo>
                <a:cubicBezTo>
                  <a:pt x="8174518" y="6825803"/>
                  <a:pt x="8218047" y="6799382"/>
                  <a:pt x="8268237" y="6774287"/>
                </a:cubicBezTo>
                <a:cubicBezTo>
                  <a:pt x="8272530" y="6761408"/>
                  <a:pt x="8281116" y="6749226"/>
                  <a:pt x="8281116" y="6735650"/>
                </a:cubicBezTo>
                <a:cubicBezTo>
                  <a:pt x="8281116" y="6698293"/>
                  <a:pt x="8269441" y="6582908"/>
                  <a:pt x="8242479" y="6542467"/>
                </a:cubicBezTo>
                <a:lnTo>
                  <a:pt x="8216721" y="6503831"/>
                </a:lnTo>
                <a:cubicBezTo>
                  <a:pt x="8212428" y="6490952"/>
                  <a:pt x="8210435" y="6477061"/>
                  <a:pt x="8203842" y="6465194"/>
                </a:cubicBezTo>
                <a:cubicBezTo>
                  <a:pt x="8155794" y="6378707"/>
                  <a:pt x="8167720" y="6382455"/>
                  <a:pt x="8075054" y="6375042"/>
                </a:cubicBezTo>
                <a:cubicBezTo>
                  <a:pt x="7993635" y="6368528"/>
                  <a:pt x="7911921" y="6366456"/>
                  <a:pt x="7830355" y="6362163"/>
                </a:cubicBezTo>
                <a:cubicBezTo>
                  <a:pt x="7744083" y="6333405"/>
                  <a:pt x="7836015" y="6361051"/>
                  <a:pt x="7675809" y="6336405"/>
                </a:cubicBezTo>
                <a:cubicBezTo>
                  <a:pt x="7658314" y="6333714"/>
                  <a:pt x="7641465" y="6327820"/>
                  <a:pt x="7624293" y="6323527"/>
                </a:cubicBezTo>
                <a:cubicBezTo>
                  <a:pt x="7529848" y="6327820"/>
                  <a:pt x="7435222" y="6329154"/>
                  <a:pt x="7340958" y="6336405"/>
                </a:cubicBezTo>
                <a:cubicBezTo>
                  <a:pt x="7323310" y="6337763"/>
                  <a:pt x="7305274" y="6341368"/>
                  <a:pt x="7289442" y="6349284"/>
                </a:cubicBezTo>
                <a:cubicBezTo>
                  <a:pt x="7167891" y="6410060"/>
                  <a:pt x="7306030" y="6368823"/>
                  <a:pt x="7186412" y="6413679"/>
                </a:cubicBezTo>
                <a:cubicBezTo>
                  <a:pt x="7169839" y="6419894"/>
                  <a:pt x="7151915" y="6421694"/>
                  <a:pt x="7134896" y="6426557"/>
                </a:cubicBezTo>
                <a:cubicBezTo>
                  <a:pt x="7102609" y="6435782"/>
                  <a:pt x="7073665" y="6447118"/>
                  <a:pt x="7044744" y="6465194"/>
                </a:cubicBezTo>
                <a:cubicBezTo>
                  <a:pt x="7026542" y="6476571"/>
                  <a:pt x="7012427" y="6494231"/>
                  <a:pt x="6993228" y="6503831"/>
                </a:cubicBezTo>
                <a:cubicBezTo>
                  <a:pt x="6977397" y="6511747"/>
                  <a:pt x="6958505" y="6511113"/>
                  <a:pt x="6941713" y="6516710"/>
                </a:cubicBezTo>
                <a:cubicBezTo>
                  <a:pt x="6919781" y="6524021"/>
                  <a:pt x="6899462" y="6535824"/>
                  <a:pt x="6877319" y="6542467"/>
                </a:cubicBezTo>
                <a:cubicBezTo>
                  <a:pt x="6717637" y="6590371"/>
                  <a:pt x="6936673" y="6498120"/>
                  <a:pt x="6697014" y="6593983"/>
                </a:cubicBezTo>
                <a:cubicBezTo>
                  <a:pt x="6654085" y="6611155"/>
                  <a:pt x="6612090" y="6630877"/>
                  <a:pt x="6568226" y="6645498"/>
                </a:cubicBezTo>
                <a:cubicBezTo>
                  <a:pt x="6555347" y="6649791"/>
                  <a:pt x="6542300" y="6653610"/>
                  <a:pt x="6529589" y="6658377"/>
                </a:cubicBezTo>
                <a:cubicBezTo>
                  <a:pt x="6507943" y="6666494"/>
                  <a:pt x="6487127" y="6676824"/>
                  <a:pt x="6465195" y="6684135"/>
                </a:cubicBezTo>
                <a:cubicBezTo>
                  <a:pt x="6448403" y="6689732"/>
                  <a:pt x="6430114" y="6690440"/>
                  <a:pt x="6413679" y="6697014"/>
                </a:cubicBezTo>
                <a:cubicBezTo>
                  <a:pt x="6386941" y="6707709"/>
                  <a:pt x="6364232" y="6728230"/>
                  <a:pt x="6336406" y="6735650"/>
                </a:cubicBezTo>
                <a:cubicBezTo>
                  <a:pt x="6298844" y="6745666"/>
                  <a:pt x="6259133" y="6744236"/>
                  <a:pt x="6220496" y="6748529"/>
                </a:cubicBezTo>
                <a:cubicBezTo>
                  <a:pt x="6203324" y="6761408"/>
                  <a:pt x="6188180" y="6777567"/>
                  <a:pt x="6168981" y="6787166"/>
                </a:cubicBezTo>
                <a:cubicBezTo>
                  <a:pt x="6144696" y="6799309"/>
                  <a:pt x="6117224" y="6803645"/>
                  <a:pt x="6091707" y="6812924"/>
                </a:cubicBezTo>
                <a:cubicBezTo>
                  <a:pt x="5888799" y="6886708"/>
                  <a:pt x="6143212" y="6801335"/>
                  <a:pt x="5975797" y="6851560"/>
                </a:cubicBezTo>
                <a:cubicBezTo>
                  <a:pt x="5949791" y="6859362"/>
                  <a:pt x="5924530" y="6869516"/>
                  <a:pt x="5898524" y="6877318"/>
                </a:cubicBezTo>
                <a:cubicBezTo>
                  <a:pt x="5881570" y="6882404"/>
                  <a:pt x="5863963" y="6885111"/>
                  <a:pt x="5847009" y="6890197"/>
                </a:cubicBezTo>
                <a:cubicBezTo>
                  <a:pt x="5768758" y="6913673"/>
                  <a:pt x="5762838" y="6922500"/>
                  <a:pt x="5679583" y="6941712"/>
                </a:cubicBezTo>
                <a:cubicBezTo>
                  <a:pt x="5610397" y="6957678"/>
                  <a:pt x="5583951" y="6953111"/>
                  <a:pt x="5512158" y="6967470"/>
                </a:cubicBezTo>
                <a:cubicBezTo>
                  <a:pt x="5477445" y="6974413"/>
                  <a:pt x="5409127" y="6993228"/>
                  <a:pt x="5409127" y="6993228"/>
                </a:cubicBezTo>
                <a:cubicBezTo>
                  <a:pt x="5323268" y="6988935"/>
                  <a:pt x="5237193" y="6987796"/>
                  <a:pt x="5151550" y="6980349"/>
                </a:cubicBezTo>
                <a:cubicBezTo>
                  <a:pt x="5138025" y="6979173"/>
                  <a:pt x="5125624" y="6972237"/>
                  <a:pt x="5112913" y="6967470"/>
                </a:cubicBezTo>
                <a:cubicBezTo>
                  <a:pt x="5091267" y="6959353"/>
                  <a:pt x="5068728" y="6952939"/>
                  <a:pt x="5048519" y="6941712"/>
                </a:cubicBezTo>
                <a:cubicBezTo>
                  <a:pt x="4931566" y="6876739"/>
                  <a:pt x="5051884" y="6921370"/>
                  <a:pt x="4958366" y="6890197"/>
                </a:cubicBezTo>
                <a:cubicBezTo>
                  <a:pt x="4949780" y="6877318"/>
                  <a:pt x="4939531" y="6865404"/>
                  <a:pt x="4932609" y="6851560"/>
                </a:cubicBezTo>
                <a:cubicBezTo>
                  <a:pt x="4926538" y="6839418"/>
                  <a:pt x="4924497" y="6825635"/>
                  <a:pt x="4919730" y="6812924"/>
                </a:cubicBezTo>
                <a:cubicBezTo>
                  <a:pt x="4911612" y="6791277"/>
                  <a:pt x="4902090" y="6770176"/>
                  <a:pt x="4893972" y="6748529"/>
                </a:cubicBezTo>
                <a:cubicBezTo>
                  <a:pt x="4889205" y="6735818"/>
                  <a:pt x="4886441" y="6722371"/>
                  <a:pt x="4881093" y="6709893"/>
                </a:cubicBezTo>
                <a:cubicBezTo>
                  <a:pt x="4873530" y="6692246"/>
                  <a:pt x="4862465" y="6676203"/>
                  <a:pt x="4855335" y="6658377"/>
                </a:cubicBezTo>
                <a:cubicBezTo>
                  <a:pt x="4845252" y="6633168"/>
                  <a:pt x="4838164" y="6606862"/>
                  <a:pt x="4829578" y="6581104"/>
                </a:cubicBezTo>
                <a:lnTo>
                  <a:pt x="4816699" y="6542467"/>
                </a:lnTo>
                <a:cubicBezTo>
                  <a:pt x="4827069" y="6500986"/>
                  <a:pt x="4829434" y="6475697"/>
                  <a:pt x="4855335" y="6439436"/>
                </a:cubicBezTo>
                <a:cubicBezTo>
                  <a:pt x="4876599" y="6409666"/>
                  <a:pt x="4935305" y="6369462"/>
                  <a:pt x="4958366" y="6349284"/>
                </a:cubicBezTo>
                <a:cubicBezTo>
                  <a:pt x="5001351" y="6311672"/>
                  <a:pt x="4995196" y="6302482"/>
                  <a:pt x="5048519" y="6272011"/>
                </a:cubicBezTo>
                <a:cubicBezTo>
                  <a:pt x="5060306" y="6265276"/>
                  <a:pt x="5074276" y="6263425"/>
                  <a:pt x="5087155" y="6259132"/>
                </a:cubicBezTo>
                <a:lnTo>
                  <a:pt x="5164428" y="6284890"/>
                </a:lnTo>
                <a:cubicBezTo>
                  <a:pt x="5177307" y="6289183"/>
                  <a:pt x="5189753" y="6295107"/>
                  <a:pt x="5203065" y="6297769"/>
                </a:cubicBezTo>
                <a:lnTo>
                  <a:pt x="5267459" y="6310648"/>
                </a:lnTo>
                <a:cubicBezTo>
                  <a:pt x="5280338" y="6319234"/>
                  <a:pt x="5296427" y="6324318"/>
                  <a:pt x="5306096" y="6336405"/>
                </a:cubicBezTo>
                <a:cubicBezTo>
                  <a:pt x="5330662" y="6367112"/>
                  <a:pt x="5313955" y="6408001"/>
                  <a:pt x="5306096" y="6439436"/>
                </a:cubicBezTo>
                <a:cubicBezTo>
                  <a:pt x="5302803" y="6452606"/>
                  <a:pt x="5301698" y="6467472"/>
                  <a:pt x="5293217" y="6478073"/>
                </a:cubicBezTo>
                <a:cubicBezTo>
                  <a:pt x="5283548" y="6490160"/>
                  <a:pt x="5267707" y="6495628"/>
                  <a:pt x="5254581" y="6503831"/>
                </a:cubicBezTo>
                <a:cubicBezTo>
                  <a:pt x="5180316" y="6550247"/>
                  <a:pt x="5210718" y="6537334"/>
                  <a:pt x="5138671" y="6555346"/>
                </a:cubicBezTo>
                <a:cubicBezTo>
                  <a:pt x="5074277" y="6551053"/>
                  <a:pt x="5004085" y="6569512"/>
                  <a:pt x="4945488" y="6542467"/>
                </a:cubicBezTo>
                <a:cubicBezTo>
                  <a:pt x="4924498" y="6532779"/>
                  <a:pt x="4954898" y="6494420"/>
                  <a:pt x="4971245" y="6478073"/>
                </a:cubicBezTo>
                <a:cubicBezTo>
                  <a:pt x="4983761" y="6465557"/>
                  <a:pt x="5005589" y="6469487"/>
                  <a:pt x="5022761" y="6465194"/>
                </a:cubicBezTo>
                <a:cubicBezTo>
                  <a:pt x="5035640" y="6456608"/>
                  <a:pt x="5047958" y="6447115"/>
                  <a:pt x="5061397" y="6439436"/>
                </a:cubicBezTo>
                <a:cubicBezTo>
                  <a:pt x="5092807" y="6421487"/>
                  <a:pt x="5144197" y="6398958"/>
                  <a:pt x="5177307" y="6387921"/>
                </a:cubicBezTo>
                <a:cubicBezTo>
                  <a:pt x="5204587" y="6378827"/>
                  <a:pt x="5267700" y="6367266"/>
                  <a:pt x="5293217" y="6362163"/>
                </a:cubicBezTo>
                <a:cubicBezTo>
                  <a:pt x="5318975" y="6344991"/>
                  <a:pt x="5340134" y="6316719"/>
                  <a:pt x="5370490" y="6310648"/>
                </a:cubicBezTo>
                <a:cubicBezTo>
                  <a:pt x="5391955" y="6306355"/>
                  <a:pt x="5413293" y="6301368"/>
                  <a:pt x="5434885" y="6297769"/>
                </a:cubicBezTo>
                <a:cubicBezTo>
                  <a:pt x="5464828" y="6292779"/>
                  <a:pt x="5495171" y="6290320"/>
                  <a:pt x="5525037" y="6284890"/>
                </a:cubicBezTo>
                <a:cubicBezTo>
                  <a:pt x="5542452" y="6281724"/>
                  <a:pt x="5559380" y="6276304"/>
                  <a:pt x="5576552" y="6272011"/>
                </a:cubicBezTo>
                <a:cubicBezTo>
                  <a:pt x="5635886" y="6279428"/>
                  <a:pt x="5669172" y="6276748"/>
                  <a:pt x="5718220" y="6297769"/>
                </a:cubicBezTo>
                <a:cubicBezTo>
                  <a:pt x="5788649" y="6327953"/>
                  <a:pt x="5754694" y="6317792"/>
                  <a:pt x="5821251" y="6362163"/>
                </a:cubicBezTo>
                <a:cubicBezTo>
                  <a:pt x="5909836" y="6421219"/>
                  <a:pt x="5865418" y="6378270"/>
                  <a:pt x="5950040" y="6452315"/>
                </a:cubicBezTo>
                <a:cubicBezTo>
                  <a:pt x="6029376" y="6521734"/>
                  <a:pt x="5948234" y="6463991"/>
                  <a:pt x="6027313" y="6516710"/>
                </a:cubicBezTo>
                <a:cubicBezTo>
                  <a:pt x="6035899" y="6529589"/>
                  <a:pt x="6051362" y="6539962"/>
                  <a:pt x="6053071" y="6555346"/>
                </a:cubicBezTo>
                <a:cubicBezTo>
                  <a:pt x="6061008" y="6626775"/>
                  <a:pt x="6042049" y="6630762"/>
                  <a:pt x="6001555" y="6671256"/>
                </a:cubicBezTo>
                <a:cubicBezTo>
                  <a:pt x="5911403" y="6666963"/>
                  <a:pt x="5821066" y="6665574"/>
                  <a:pt x="5731099" y="6658377"/>
                </a:cubicBezTo>
                <a:cubicBezTo>
                  <a:pt x="5721273" y="6657591"/>
                  <a:pt x="5654301" y="6639296"/>
                  <a:pt x="5640947" y="6632619"/>
                </a:cubicBezTo>
                <a:cubicBezTo>
                  <a:pt x="5627103" y="6625697"/>
                  <a:pt x="5616154" y="6613784"/>
                  <a:pt x="5602310" y="6606862"/>
                </a:cubicBezTo>
                <a:cubicBezTo>
                  <a:pt x="5590167" y="6600791"/>
                  <a:pt x="5575815" y="6600054"/>
                  <a:pt x="5563673" y="6593983"/>
                </a:cubicBezTo>
                <a:cubicBezTo>
                  <a:pt x="5541284" y="6582788"/>
                  <a:pt x="5521161" y="6567503"/>
                  <a:pt x="5499279" y="6555346"/>
                </a:cubicBezTo>
                <a:cubicBezTo>
                  <a:pt x="5451533" y="6528820"/>
                  <a:pt x="5454726" y="6531909"/>
                  <a:pt x="5409127" y="6516710"/>
                </a:cubicBezTo>
                <a:cubicBezTo>
                  <a:pt x="5296257" y="6403840"/>
                  <a:pt x="5439428" y="6541960"/>
                  <a:pt x="5331854" y="6452315"/>
                </a:cubicBezTo>
                <a:cubicBezTo>
                  <a:pt x="5317862" y="6440655"/>
                  <a:pt x="5307209" y="6425339"/>
                  <a:pt x="5293217" y="6413679"/>
                </a:cubicBezTo>
                <a:cubicBezTo>
                  <a:pt x="5281326" y="6403770"/>
                  <a:pt x="5266472" y="6397830"/>
                  <a:pt x="5254581" y="6387921"/>
                </a:cubicBezTo>
                <a:cubicBezTo>
                  <a:pt x="5221814" y="6360615"/>
                  <a:pt x="5216809" y="6340456"/>
                  <a:pt x="5177307" y="6323527"/>
                </a:cubicBezTo>
                <a:cubicBezTo>
                  <a:pt x="5161038" y="6316555"/>
                  <a:pt x="5142964" y="6314941"/>
                  <a:pt x="5125792" y="6310648"/>
                </a:cubicBezTo>
                <a:cubicBezTo>
                  <a:pt x="5091448" y="6314941"/>
                  <a:pt x="5056901" y="6317837"/>
                  <a:pt x="5022761" y="6323527"/>
                </a:cubicBezTo>
                <a:cubicBezTo>
                  <a:pt x="4970962" y="6332160"/>
                  <a:pt x="4958757" y="6342698"/>
                  <a:pt x="4906851" y="6362163"/>
                </a:cubicBezTo>
                <a:cubicBezTo>
                  <a:pt x="4894140" y="6366930"/>
                  <a:pt x="4880573" y="6369424"/>
                  <a:pt x="4868214" y="6375042"/>
                </a:cubicBezTo>
                <a:cubicBezTo>
                  <a:pt x="4833258" y="6390931"/>
                  <a:pt x="4799527" y="6409385"/>
                  <a:pt x="4765183" y="6426557"/>
                </a:cubicBezTo>
                <a:cubicBezTo>
                  <a:pt x="4748011" y="6435143"/>
                  <a:pt x="4731881" y="6446244"/>
                  <a:pt x="4713668" y="6452315"/>
                </a:cubicBezTo>
                <a:cubicBezTo>
                  <a:pt x="4700789" y="6456608"/>
                  <a:pt x="4687509" y="6459846"/>
                  <a:pt x="4675031" y="6465194"/>
                </a:cubicBezTo>
                <a:cubicBezTo>
                  <a:pt x="4657385" y="6472757"/>
                  <a:pt x="4641729" y="6484881"/>
                  <a:pt x="4623516" y="6490952"/>
                </a:cubicBezTo>
                <a:cubicBezTo>
                  <a:pt x="4538731" y="6519214"/>
                  <a:pt x="4572156" y="6484433"/>
                  <a:pt x="4481848" y="6529588"/>
                </a:cubicBezTo>
                <a:cubicBezTo>
                  <a:pt x="4447504" y="6546760"/>
                  <a:pt x="4416469" y="6573574"/>
                  <a:pt x="4378817" y="6581104"/>
                </a:cubicBezTo>
                <a:cubicBezTo>
                  <a:pt x="4341020" y="6588664"/>
                  <a:pt x="4310439" y="6592011"/>
                  <a:pt x="4275786" y="6606862"/>
                </a:cubicBezTo>
                <a:cubicBezTo>
                  <a:pt x="4258140" y="6614425"/>
                  <a:pt x="4242660" y="6627102"/>
                  <a:pt x="4224271" y="6632619"/>
                </a:cubicBezTo>
                <a:cubicBezTo>
                  <a:pt x="4199259" y="6640122"/>
                  <a:pt x="4172603" y="6640377"/>
                  <a:pt x="4146997" y="6645498"/>
                </a:cubicBezTo>
                <a:cubicBezTo>
                  <a:pt x="4129641" y="6648969"/>
                  <a:pt x="4112654" y="6654084"/>
                  <a:pt x="4095482" y="6658377"/>
                </a:cubicBezTo>
                <a:cubicBezTo>
                  <a:pt x="4085763" y="6657629"/>
                  <a:pt x="3939625" y="6660003"/>
                  <a:pt x="3889420" y="6632619"/>
                </a:cubicBezTo>
                <a:cubicBezTo>
                  <a:pt x="3853866" y="6613226"/>
                  <a:pt x="3824810" y="6581032"/>
                  <a:pt x="3786389" y="6568225"/>
                </a:cubicBezTo>
                <a:cubicBezTo>
                  <a:pt x="3699264" y="6539183"/>
                  <a:pt x="3805011" y="6577537"/>
                  <a:pt x="3683358" y="6516710"/>
                </a:cubicBezTo>
                <a:cubicBezTo>
                  <a:pt x="3662680" y="6506371"/>
                  <a:pt x="3639173" y="6502179"/>
                  <a:pt x="3618964" y="6490952"/>
                </a:cubicBezTo>
                <a:cubicBezTo>
                  <a:pt x="3600200" y="6480528"/>
                  <a:pt x="3586085" y="6462965"/>
                  <a:pt x="3567448" y="6452315"/>
                </a:cubicBezTo>
                <a:cubicBezTo>
                  <a:pt x="3553077" y="6444103"/>
                  <a:pt x="3488449" y="6429345"/>
                  <a:pt x="3477296" y="6426557"/>
                </a:cubicBezTo>
                <a:cubicBezTo>
                  <a:pt x="3344214" y="6430850"/>
                  <a:pt x="3210985" y="6431840"/>
                  <a:pt x="3078051" y="6439436"/>
                </a:cubicBezTo>
                <a:cubicBezTo>
                  <a:pt x="3054559" y="6440778"/>
                  <a:pt x="2959937" y="6474515"/>
                  <a:pt x="2949262" y="6478073"/>
                </a:cubicBezTo>
                <a:cubicBezTo>
                  <a:pt x="2936383" y="6482366"/>
                  <a:pt x="2924065" y="6489032"/>
                  <a:pt x="2910626" y="6490952"/>
                </a:cubicBezTo>
                <a:cubicBezTo>
                  <a:pt x="2880575" y="6495245"/>
                  <a:pt x="2850416" y="6498840"/>
                  <a:pt x="2820473" y="6503831"/>
                </a:cubicBezTo>
                <a:cubicBezTo>
                  <a:pt x="2771431" y="6512005"/>
                  <a:pt x="2750867" y="6518013"/>
                  <a:pt x="2704564" y="6529588"/>
                </a:cubicBezTo>
                <a:cubicBezTo>
                  <a:pt x="2649208" y="6557266"/>
                  <a:pt x="2672247" y="6555346"/>
                  <a:pt x="2640169" y="6555346"/>
                </a:cubicBezTo>
              </a:path>
            </a:pathLst>
          </a:cu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34536" y="-8136"/>
            <a:ext cx="5031539" cy="6743787"/>
          </a:xfrm>
          <a:custGeom>
            <a:avLst/>
            <a:gdLst>
              <a:gd name="connsiteX0" fmla="*/ 124688 w 5031539"/>
              <a:gd name="connsiteY0" fmla="*/ 72530 h 6743787"/>
              <a:gd name="connsiteX1" fmla="*/ 163325 w 5031539"/>
              <a:gd name="connsiteY1" fmla="*/ 149804 h 6743787"/>
              <a:gd name="connsiteX2" fmla="*/ 189082 w 5031539"/>
              <a:gd name="connsiteY2" fmla="*/ 227077 h 6743787"/>
              <a:gd name="connsiteX3" fmla="*/ 201961 w 5031539"/>
              <a:gd name="connsiteY3" fmla="*/ 265713 h 6743787"/>
              <a:gd name="connsiteX4" fmla="*/ 227719 w 5031539"/>
              <a:gd name="connsiteY4" fmla="*/ 317229 h 6743787"/>
              <a:gd name="connsiteX5" fmla="*/ 253477 w 5031539"/>
              <a:gd name="connsiteY5" fmla="*/ 355866 h 6743787"/>
              <a:gd name="connsiteX6" fmla="*/ 279235 w 5031539"/>
              <a:gd name="connsiteY6" fmla="*/ 433139 h 6743787"/>
              <a:gd name="connsiteX7" fmla="*/ 266356 w 5031539"/>
              <a:gd name="connsiteY7" fmla="*/ 664959 h 6743787"/>
              <a:gd name="connsiteX8" fmla="*/ 227719 w 5031539"/>
              <a:gd name="connsiteY8" fmla="*/ 793747 h 6743787"/>
              <a:gd name="connsiteX9" fmla="*/ 201961 w 5031539"/>
              <a:gd name="connsiteY9" fmla="*/ 832384 h 6743787"/>
              <a:gd name="connsiteX10" fmla="*/ 176204 w 5031539"/>
              <a:gd name="connsiteY10" fmla="*/ 883899 h 6743787"/>
              <a:gd name="connsiteX11" fmla="*/ 150446 w 5031539"/>
              <a:gd name="connsiteY11" fmla="*/ 922536 h 6743787"/>
              <a:gd name="connsiteX12" fmla="*/ 124688 w 5031539"/>
              <a:gd name="connsiteY12" fmla="*/ 974051 h 6743787"/>
              <a:gd name="connsiteX13" fmla="*/ 98930 w 5031539"/>
              <a:gd name="connsiteY13" fmla="*/ 1012688 h 6743787"/>
              <a:gd name="connsiteX14" fmla="*/ 47415 w 5031539"/>
              <a:gd name="connsiteY14" fmla="*/ 1128598 h 6743787"/>
              <a:gd name="connsiteX15" fmla="*/ 73173 w 5031539"/>
              <a:gd name="connsiteY15" fmla="*/ 1308902 h 6743787"/>
              <a:gd name="connsiteX16" fmla="*/ 227719 w 5031539"/>
              <a:gd name="connsiteY16" fmla="*/ 1463449 h 6743787"/>
              <a:gd name="connsiteX17" fmla="*/ 266356 w 5031539"/>
              <a:gd name="connsiteY17" fmla="*/ 1476328 h 6743787"/>
              <a:gd name="connsiteX18" fmla="*/ 304992 w 5031539"/>
              <a:gd name="connsiteY18" fmla="*/ 1566480 h 6743787"/>
              <a:gd name="connsiteX19" fmla="*/ 330750 w 5031539"/>
              <a:gd name="connsiteY19" fmla="*/ 1605116 h 6743787"/>
              <a:gd name="connsiteX20" fmla="*/ 330750 w 5031539"/>
              <a:gd name="connsiteY20" fmla="*/ 1824057 h 6743787"/>
              <a:gd name="connsiteX21" fmla="*/ 292113 w 5031539"/>
              <a:gd name="connsiteY21" fmla="*/ 1939967 h 6743787"/>
              <a:gd name="connsiteX22" fmla="*/ 279235 w 5031539"/>
              <a:gd name="connsiteY22" fmla="*/ 1978604 h 6743787"/>
              <a:gd name="connsiteX23" fmla="*/ 292113 w 5031539"/>
              <a:gd name="connsiteY23" fmla="*/ 2146029 h 6743787"/>
              <a:gd name="connsiteX24" fmla="*/ 304992 w 5031539"/>
              <a:gd name="connsiteY24" fmla="*/ 2197544 h 6743787"/>
              <a:gd name="connsiteX25" fmla="*/ 292113 w 5031539"/>
              <a:gd name="connsiteY25" fmla="*/ 2300575 h 6743787"/>
              <a:gd name="connsiteX26" fmla="*/ 266356 w 5031539"/>
              <a:gd name="connsiteY26" fmla="*/ 2377849 h 6743787"/>
              <a:gd name="connsiteX27" fmla="*/ 253477 w 5031539"/>
              <a:gd name="connsiteY27" fmla="*/ 2429364 h 6743787"/>
              <a:gd name="connsiteX28" fmla="*/ 266356 w 5031539"/>
              <a:gd name="connsiteY28" fmla="*/ 2519516 h 6743787"/>
              <a:gd name="connsiteX29" fmla="*/ 279235 w 5031539"/>
              <a:gd name="connsiteY29" fmla="*/ 2583911 h 6743787"/>
              <a:gd name="connsiteX30" fmla="*/ 266356 w 5031539"/>
              <a:gd name="connsiteY30" fmla="*/ 2738457 h 6743787"/>
              <a:gd name="connsiteX31" fmla="*/ 214840 w 5031539"/>
              <a:gd name="connsiteY31" fmla="*/ 2854367 h 6743787"/>
              <a:gd name="connsiteX32" fmla="*/ 189082 w 5031539"/>
              <a:gd name="connsiteY32" fmla="*/ 2931640 h 6743787"/>
              <a:gd name="connsiteX33" fmla="*/ 201961 w 5031539"/>
              <a:gd name="connsiteY33" fmla="*/ 3086187 h 6743787"/>
              <a:gd name="connsiteX34" fmla="*/ 214840 w 5031539"/>
              <a:gd name="connsiteY34" fmla="*/ 3137702 h 6743787"/>
              <a:gd name="connsiteX35" fmla="*/ 227719 w 5031539"/>
              <a:gd name="connsiteY35" fmla="*/ 3227854 h 6743787"/>
              <a:gd name="connsiteX36" fmla="*/ 240598 w 5031539"/>
              <a:gd name="connsiteY36" fmla="*/ 3266491 h 6743787"/>
              <a:gd name="connsiteX37" fmla="*/ 253477 w 5031539"/>
              <a:gd name="connsiteY37" fmla="*/ 3330885 h 6743787"/>
              <a:gd name="connsiteX38" fmla="*/ 266356 w 5031539"/>
              <a:gd name="connsiteY38" fmla="*/ 3369522 h 6743787"/>
              <a:gd name="connsiteX39" fmla="*/ 292113 w 5031539"/>
              <a:gd name="connsiteY39" fmla="*/ 3485432 h 6743787"/>
              <a:gd name="connsiteX40" fmla="*/ 304992 w 5031539"/>
              <a:gd name="connsiteY40" fmla="*/ 3524068 h 6743787"/>
              <a:gd name="connsiteX41" fmla="*/ 330750 w 5031539"/>
              <a:gd name="connsiteY41" fmla="*/ 3743009 h 6743787"/>
              <a:gd name="connsiteX42" fmla="*/ 292113 w 5031539"/>
              <a:gd name="connsiteY42" fmla="*/ 3833161 h 6743787"/>
              <a:gd name="connsiteX43" fmla="*/ 253477 w 5031539"/>
              <a:gd name="connsiteY43" fmla="*/ 3858919 h 6743787"/>
              <a:gd name="connsiteX44" fmla="*/ 214840 w 5031539"/>
              <a:gd name="connsiteY44" fmla="*/ 3871798 h 6743787"/>
              <a:gd name="connsiteX45" fmla="*/ 163325 w 5031539"/>
              <a:gd name="connsiteY45" fmla="*/ 3897556 h 6743787"/>
              <a:gd name="connsiteX46" fmla="*/ 98930 w 5031539"/>
              <a:gd name="connsiteY46" fmla="*/ 3910435 h 6743787"/>
              <a:gd name="connsiteX47" fmla="*/ 47415 w 5031539"/>
              <a:gd name="connsiteY47" fmla="*/ 3923313 h 6743787"/>
              <a:gd name="connsiteX48" fmla="*/ 8778 w 5031539"/>
              <a:gd name="connsiteY48" fmla="*/ 3910435 h 6743787"/>
              <a:gd name="connsiteX49" fmla="*/ 47415 w 5031539"/>
              <a:gd name="connsiteY49" fmla="*/ 3794525 h 6743787"/>
              <a:gd name="connsiteX50" fmla="*/ 86051 w 5031539"/>
              <a:gd name="connsiteY50" fmla="*/ 3743009 h 6743787"/>
              <a:gd name="connsiteX51" fmla="*/ 137567 w 5031539"/>
              <a:gd name="connsiteY51" fmla="*/ 3665736 h 6743787"/>
              <a:gd name="connsiteX52" fmla="*/ 163325 w 5031539"/>
              <a:gd name="connsiteY52" fmla="*/ 3627099 h 6743787"/>
              <a:gd name="connsiteX53" fmla="*/ 201961 w 5031539"/>
              <a:gd name="connsiteY53" fmla="*/ 3614221 h 6743787"/>
              <a:gd name="connsiteX54" fmla="*/ 240598 w 5031539"/>
              <a:gd name="connsiteY54" fmla="*/ 3588463 h 6743787"/>
              <a:gd name="connsiteX55" fmla="*/ 292113 w 5031539"/>
              <a:gd name="connsiteY55" fmla="*/ 3704373 h 6743787"/>
              <a:gd name="connsiteX56" fmla="*/ 279235 w 5031539"/>
              <a:gd name="connsiteY56" fmla="*/ 3987708 h 6743787"/>
              <a:gd name="connsiteX57" fmla="*/ 240598 w 5031539"/>
              <a:gd name="connsiteY57" fmla="*/ 4168012 h 6743787"/>
              <a:gd name="connsiteX58" fmla="*/ 214840 w 5031539"/>
              <a:gd name="connsiteY58" fmla="*/ 4232406 h 6743787"/>
              <a:gd name="connsiteX59" fmla="*/ 176204 w 5031539"/>
              <a:gd name="connsiteY59" fmla="*/ 4348316 h 6743787"/>
              <a:gd name="connsiteX60" fmla="*/ 163325 w 5031539"/>
              <a:gd name="connsiteY60" fmla="*/ 4438468 h 6743787"/>
              <a:gd name="connsiteX61" fmla="*/ 137567 w 5031539"/>
              <a:gd name="connsiteY61" fmla="*/ 4515742 h 6743787"/>
              <a:gd name="connsiteX62" fmla="*/ 124688 w 5031539"/>
              <a:gd name="connsiteY62" fmla="*/ 4567257 h 6743787"/>
              <a:gd name="connsiteX63" fmla="*/ 111809 w 5031539"/>
              <a:gd name="connsiteY63" fmla="*/ 4747561 h 6743787"/>
              <a:gd name="connsiteX64" fmla="*/ 111809 w 5031539"/>
              <a:gd name="connsiteY64" fmla="*/ 5030897 h 6743787"/>
              <a:gd name="connsiteX65" fmla="*/ 137567 w 5031539"/>
              <a:gd name="connsiteY65" fmla="*/ 5069533 h 6743787"/>
              <a:gd name="connsiteX66" fmla="*/ 214840 w 5031539"/>
              <a:gd name="connsiteY66" fmla="*/ 5108170 h 6743787"/>
              <a:gd name="connsiteX67" fmla="*/ 304992 w 5031539"/>
              <a:gd name="connsiteY67" fmla="*/ 5146806 h 6743787"/>
              <a:gd name="connsiteX68" fmla="*/ 356508 w 5031539"/>
              <a:gd name="connsiteY68" fmla="*/ 5224080 h 6743787"/>
              <a:gd name="connsiteX69" fmla="*/ 382266 w 5031539"/>
              <a:gd name="connsiteY69" fmla="*/ 5301353 h 6743787"/>
              <a:gd name="connsiteX70" fmla="*/ 343629 w 5031539"/>
              <a:gd name="connsiteY70" fmla="*/ 5404384 h 6743787"/>
              <a:gd name="connsiteX71" fmla="*/ 317871 w 5031539"/>
              <a:gd name="connsiteY71" fmla="*/ 5481657 h 6743787"/>
              <a:gd name="connsiteX72" fmla="*/ 304992 w 5031539"/>
              <a:gd name="connsiteY72" fmla="*/ 5520294 h 6743787"/>
              <a:gd name="connsiteX73" fmla="*/ 266356 w 5031539"/>
              <a:gd name="connsiteY73" fmla="*/ 5597567 h 6743787"/>
              <a:gd name="connsiteX74" fmla="*/ 240598 w 5031539"/>
              <a:gd name="connsiteY74" fmla="*/ 5636204 h 6743787"/>
              <a:gd name="connsiteX75" fmla="*/ 189082 w 5031539"/>
              <a:gd name="connsiteY75" fmla="*/ 5752113 h 6743787"/>
              <a:gd name="connsiteX76" fmla="*/ 163325 w 5031539"/>
              <a:gd name="connsiteY76" fmla="*/ 5880902 h 6743787"/>
              <a:gd name="connsiteX77" fmla="*/ 137567 w 5031539"/>
              <a:gd name="connsiteY77" fmla="*/ 5983933 h 6743787"/>
              <a:gd name="connsiteX78" fmla="*/ 124688 w 5031539"/>
              <a:gd name="connsiteY78" fmla="*/ 6074085 h 6743787"/>
              <a:gd name="connsiteX79" fmla="*/ 150446 w 5031539"/>
              <a:gd name="connsiteY79" fmla="*/ 6305905 h 6743787"/>
              <a:gd name="connsiteX80" fmla="*/ 176204 w 5031539"/>
              <a:gd name="connsiteY80" fmla="*/ 6344542 h 6743787"/>
              <a:gd name="connsiteX81" fmla="*/ 201961 w 5031539"/>
              <a:gd name="connsiteY81" fmla="*/ 6396057 h 6743787"/>
              <a:gd name="connsiteX82" fmla="*/ 279235 w 5031539"/>
              <a:gd name="connsiteY82" fmla="*/ 6486209 h 6743787"/>
              <a:gd name="connsiteX83" fmla="*/ 330750 w 5031539"/>
              <a:gd name="connsiteY83" fmla="*/ 6524846 h 6743787"/>
              <a:gd name="connsiteX84" fmla="*/ 433781 w 5031539"/>
              <a:gd name="connsiteY84" fmla="*/ 6550604 h 6743787"/>
              <a:gd name="connsiteX85" fmla="*/ 472418 w 5031539"/>
              <a:gd name="connsiteY85" fmla="*/ 6563482 h 6743787"/>
              <a:gd name="connsiteX86" fmla="*/ 562570 w 5031539"/>
              <a:gd name="connsiteY86" fmla="*/ 6550604 h 6743787"/>
              <a:gd name="connsiteX87" fmla="*/ 639843 w 5031539"/>
              <a:gd name="connsiteY87" fmla="*/ 6524846 h 6743787"/>
              <a:gd name="connsiteX88" fmla="*/ 678480 w 5031539"/>
              <a:gd name="connsiteY88" fmla="*/ 6473330 h 6743787"/>
              <a:gd name="connsiteX89" fmla="*/ 729995 w 5031539"/>
              <a:gd name="connsiteY89" fmla="*/ 6460451 h 6743787"/>
              <a:gd name="connsiteX90" fmla="*/ 884542 w 5031539"/>
              <a:gd name="connsiteY90" fmla="*/ 6434694 h 6743787"/>
              <a:gd name="connsiteX91" fmla="*/ 1528485 w 5031539"/>
              <a:gd name="connsiteY91" fmla="*/ 6447573 h 6743787"/>
              <a:gd name="connsiteX92" fmla="*/ 1592880 w 5031539"/>
              <a:gd name="connsiteY92" fmla="*/ 6499088 h 6743787"/>
              <a:gd name="connsiteX93" fmla="*/ 1631516 w 5031539"/>
              <a:gd name="connsiteY93" fmla="*/ 6537725 h 6743787"/>
              <a:gd name="connsiteX94" fmla="*/ 1683032 w 5031539"/>
              <a:gd name="connsiteY94" fmla="*/ 6576361 h 6743787"/>
              <a:gd name="connsiteX95" fmla="*/ 1760305 w 5031539"/>
              <a:gd name="connsiteY95" fmla="*/ 6640756 h 6743787"/>
              <a:gd name="connsiteX96" fmla="*/ 1798942 w 5031539"/>
              <a:gd name="connsiteY96" fmla="*/ 6653635 h 6743787"/>
              <a:gd name="connsiteX97" fmla="*/ 1914851 w 5031539"/>
              <a:gd name="connsiteY97" fmla="*/ 6692271 h 6743787"/>
              <a:gd name="connsiteX98" fmla="*/ 2030761 w 5031539"/>
              <a:gd name="connsiteY98" fmla="*/ 6640756 h 6743787"/>
              <a:gd name="connsiteX99" fmla="*/ 2043640 w 5031539"/>
              <a:gd name="connsiteY99" fmla="*/ 6602119 h 6743787"/>
              <a:gd name="connsiteX100" fmla="*/ 2133792 w 5031539"/>
              <a:gd name="connsiteY100" fmla="*/ 6537725 h 6743787"/>
              <a:gd name="connsiteX101" fmla="*/ 2198187 w 5031539"/>
              <a:gd name="connsiteY101" fmla="*/ 6524846 h 6743787"/>
              <a:gd name="connsiteX102" fmla="*/ 2236823 w 5031539"/>
              <a:gd name="connsiteY102" fmla="*/ 6511967 h 6743787"/>
              <a:gd name="connsiteX103" fmla="*/ 2326975 w 5031539"/>
              <a:gd name="connsiteY103" fmla="*/ 6499088 h 6743787"/>
              <a:gd name="connsiteX104" fmla="*/ 2378491 w 5031539"/>
              <a:gd name="connsiteY104" fmla="*/ 6486209 h 6743787"/>
              <a:gd name="connsiteX105" fmla="*/ 2545916 w 5031539"/>
              <a:gd name="connsiteY105" fmla="*/ 6473330 h 6743787"/>
              <a:gd name="connsiteX106" fmla="*/ 2816373 w 5031539"/>
              <a:gd name="connsiteY106" fmla="*/ 6434694 h 6743787"/>
              <a:gd name="connsiteX107" fmla="*/ 2932282 w 5031539"/>
              <a:gd name="connsiteY107" fmla="*/ 6447573 h 6743787"/>
              <a:gd name="connsiteX108" fmla="*/ 2996677 w 5031539"/>
              <a:gd name="connsiteY108" fmla="*/ 6460451 h 6743787"/>
              <a:gd name="connsiteX109" fmla="*/ 3035313 w 5031539"/>
              <a:gd name="connsiteY109" fmla="*/ 6499088 h 6743787"/>
              <a:gd name="connsiteX110" fmla="*/ 3073950 w 5031539"/>
              <a:gd name="connsiteY110" fmla="*/ 6524846 h 6743787"/>
              <a:gd name="connsiteX111" fmla="*/ 3112587 w 5031539"/>
              <a:gd name="connsiteY111" fmla="*/ 6602119 h 6743787"/>
              <a:gd name="connsiteX112" fmla="*/ 3086829 w 5031539"/>
              <a:gd name="connsiteY112" fmla="*/ 6679392 h 6743787"/>
              <a:gd name="connsiteX113" fmla="*/ 3099708 w 5031539"/>
              <a:gd name="connsiteY113" fmla="*/ 6718029 h 6743787"/>
              <a:gd name="connsiteX114" fmla="*/ 3138344 w 5031539"/>
              <a:gd name="connsiteY114" fmla="*/ 6730908 h 6743787"/>
              <a:gd name="connsiteX115" fmla="*/ 3215618 w 5031539"/>
              <a:gd name="connsiteY115" fmla="*/ 6743787 h 6743787"/>
              <a:gd name="connsiteX116" fmla="*/ 3511832 w 5031539"/>
              <a:gd name="connsiteY116" fmla="*/ 6730908 h 6743787"/>
              <a:gd name="connsiteX117" fmla="*/ 3653499 w 5031539"/>
              <a:gd name="connsiteY117" fmla="*/ 6718029 h 6743787"/>
              <a:gd name="connsiteX118" fmla="*/ 3705015 w 5031539"/>
              <a:gd name="connsiteY118" fmla="*/ 6692271 h 6743787"/>
              <a:gd name="connsiteX119" fmla="*/ 3730773 w 5031539"/>
              <a:gd name="connsiteY119" fmla="*/ 6653635 h 6743787"/>
              <a:gd name="connsiteX120" fmla="*/ 3679257 w 5031539"/>
              <a:gd name="connsiteY120" fmla="*/ 6537725 h 6743787"/>
              <a:gd name="connsiteX121" fmla="*/ 3601984 w 5031539"/>
              <a:gd name="connsiteY121" fmla="*/ 6486209 h 6743787"/>
              <a:gd name="connsiteX122" fmla="*/ 3524711 w 5031539"/>
              <a:gd name="connsiteY122" fmla="*/ 6460451 h 6743787"/>
              <a:gd name="connsiteX123" fmla="*/ 3486074 w 5031539"/>
              <a:gd name="connsiteY123" fmla="*/ 6447573 h 6743787"/>
              <a:gd name="connsiteX124" fmla="*/ 3344406 w 5031539"/>
              <a:gd name="connsiteY124" fmla="*/ 6486209 h 6743787"/>
              <a:gd name="connsiteX125" fmla="*/ 3331528 w 5031539"/>
              <a:gd name="connsiteY125" fmla="*/ 6524846 h 6743787"/>
              <a:gd name="connsiteX126" fmla="*/ 3280012 w 5031539"/>
              <a:gd name="connsiteY126" fmla="*/ 6602119 h 6743787"/>
              <a:gd name="connsiteX127" fmla="*/ 3292891 w 5031539"/>
              <a:gd name="connsiteY127" fmla="*/ 6679392 h 6743787"/>
              <a:gd name="connsiteX128" fmla="*/ 3331528 w 5031539"/>
              <a:gd name="connsiteY128" fmla="*/ 6705150 h 6743787"/>
              <a:gd name="connsiteX129" fmla="*/ 3795167 w 5031539"/>
              <a:gd name="connsiteY129" fmla="*/ 6692271 h 6743787"/>
              <a:gd name="connsiteX130" fmla="*/ 3949713 w 5031539"/>
              <a:gd name="connsiteY130" fmla="*/ 6653635 h 6743787"/>
              <a:gd name="connsiteX131" fmla="*/ 4001229 w 5031539"/>
              <a:gd name="connsiteY131" fmla="*/ 6640756 h 6743787"/>
              <a:gd name="connsiteX132" fmla="*/ 4065623 w 5031539"/>
              <a:gd name="connsiteY132" fmla="*/ 6614998 h 6743787"/>
              <a:gd name="connsiteX133" fmla="*/ 4130018 w 5031539"/>
              <a:gd name="connsiteY133" fmla="*/ 6602119 h 6743787"/>
              <a:gd name="connsiteX134" fmla="*/ 4181533 w 5031539"/>
              <a:gd name="connsiteY134" fmla="*/ 6589240 h 6743787"/>
              <a:gd name="connsiteX135" fmla="*/ 4258806 w 5031539"/>
              <a:gd name="connsiteY135" fmla="*/ 6563482 h 6743787"/>
              <a:gd name="connsiteX136" fmla="*/ 4323201 w 5031539"/>
              <a:gd name="connsiteY136" fmla="*/ 6550604 h 6743787"/>
              <a:gd name="connsiteX137" fmla="*/ 4361837 w 5031539"/>
              <a:gd name="connsiteY137" fmla="*/ 6537725 h 6743787"/>
              <a:gd name="connsiteX138" fmla="*/ 4413353 w 5031539"/>
              <a:gd name="connsiteY138" fmla="*/ 6524846 h 6743787"/>
              <a:gd name="connsiteX139" fmla="*/ 4451990 w 5031539"/>
              <a:gd name="connsiteY139" fmla="*/ 6499088 h 6743787"/>
              <a:gd name="connsiteX140" fmla="*/ 4555021 w 5031539"/>
              <a:gd name="connsiteY140" fmla="*/ 6473330 h 6743787"/>
              <a:gd name="connsiteX141" fmla="*/ 4683809 w 5031539"/>
              <a:gd name="connsiteY141" fmla="*/ 6447573 h 6743787"/>
              <a:gd name="connsiteX142" fmla="*/ 4825477 w 5031539"/>
              <a:gd name="connsiteY142" fmla="*/ 6460451 h 6743787"/>
              <a:gd name="connsiteX143" fmla="*/ 4902750 w 5031539"/>
              <a:gd name="connsiteY143" fmla="*/ 6511967 h 6743787"/>
              <a:gd name="connsiteX144" fmla="*/ 4941387 w 5031539"/>
              <a:gd name="connsiteY144" fmla="*/ 6537725 h 6743787"/>
              <a:gd name="connsiteX145" fmla="*/ 5018660 w 5031539"/>
              <a:gd name="connsiteY145" fmla="*/ 6589240 h 6743787"/>
              <a:gd name="connsiteX146" fmla="*/ 5031539 w 5031539"/>
              <a:gd name="connsiteY146" fmla="*/ 6589240 h 6743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5031539" h="6743787">
                <a:moveTo>
                  <a:pt x="124688" y="72530"/>
                </a:moveTo>
                <a:cubicBezTo>
                  <a:pt x="171660" y="213445"/>
                  <a:pt x="96746" y="0"/>
                  <a:pt x="163325" y="149804"/>
                </a:cubicBezTo>
                <a:cubicBezTo>
                  <a:pt x="174352" y="174615"/>
                  <a:pt x="180496" y="201319"/>
                  <a:pt x="189082" y="227077"/>
                </a:cubicBezTo>
                <a:cubicBezTo>
                  <a:pt x="193375" y="239956"/>
                  <a:pt x="195890" y="253571"/>
                  <a:pt x="201961" y="265713"/>
                </a:cubicBezTo>
                <a:cubicBezTo>
                  <a:pt x="210547" y="282885"/>
                  <a:pt x="218194" y="300560"/>
                  <a:pt x="227719" y="317229"/>
                </a:cubicBezTo>
                <a:cubicBezTo>
                  <a:pt x="235399" y="330668"/>
                  <a:pt x="247190" y="341721"/>
                  <a:pt x="253477" y="355866"/>
                </a:cubicBezTo>
                <a:cubicBezTo>
                  <a:pt x="264504" y="380677"/>
                  <a:pt x="279235" y="433139"/>
                  <a:pt x="279235" y="433139"/>
                </a:cubicBezTo>
                <a:cubicBezTo>
                  <a:pt x="274942" y="510412"/>
                  <a:pt x="273363" y="587884"/>
                  <a:pt x="266356" y="664959"/>
                </a:cubicBezTo>
                <a:cubicBezTo>
                  <a:pt x="264461" y="685799"/>
                  <a:pt x="232124" y="787140"/>
                  <a:pt x="227719" y="793747"/>
                </a:cubicBezTo>
                <a:cubicBezTo>
                  <a:pt x="219133" y="806626"/>
                  <a:pt x="209641" y="818945"/>
                  <a:pt x="201961" y="832384"/>
                </a:cubicBezTo>
                <a:cubicBezTo>
                  <a:pt x="192436" y="849053"/>
                  <a:pt x="185729" y="867230"/>
                  <a:pt x="176204" y="883899"/>
                </a:cubicBezTo>
                <a:cubicBezTo>
                  <a:pt x="168524" y="897338"/>
                  <a:pt x="158126" y="909097"/>
                  <a:pt x="150446" y="922536"/>
                </a:cubicBezTo>
                <a:cubicBezTo>
                  <a:pt x="140921" y="939205"/>
                  <a:pt x="134213" y="957382"/>
                  <a:pt x="124688" y="974051"/>
                </a:cubicBezTo>
                <a:cubicBezTo>
                  <a:pt x="117008" y="987490"/>
                  <a:pt x="106609" y="999249"/>
                  <a:pt x="98930" y="1012688"/>
                </a:cubicBezTo>
                <a:cubicBezTo>
                  <a:pt x="74870" y="1054794"/>
                  <a:pt x="65811" y="1082608"/>
                  <a:pt x="47415" y="1128598"/>
                </a:cubicBezTo>
                <a:cubicBezTo>
                  <a:pt x="56001" y="1188699"/>
                  <a:pt x="52425" y="1251846"/>
                  <a:pt x="73173" y="1308902"/>
                </a:cubicBezTo>
                <a:cubicBezTo>
                  <a:pt x="91221" y="1358534"/>
                  <a:pt x="170829" y="1444486"/>
                  <a:pt x="227719" y="1463449"/>
                </a:cubicBezTo>
                <a:lnTo>
                  <a:pt x="266356" y="1476328"/>
                </a:lnTo>
                <a:cubicBezTo>
                  <a:pt x="331023" y="1573329"/>
                  <a:pt x="255091" y="1450045"/>
                  <a:pt x="304992" y="1566480"/>
                </a:cubicBezTo>
                <a:cubicBezTo>
                  <a:pt x="311089" y="1580707"/>
                  <a:pt x="322164" y="1592237"/>
                  <a:pt x="330750" y="1605116"/>
                </a:cubicBezTo>
                <a:cubicBezTo>
                  <a:pt x="354300" y="1699316"/>
                  <a:pt x="354171" y="1675723"/>
                  <a:pt x="330750" y="1824057"/>
                </a:cubicBezTo>
                <a:cubicBezTo>
                  <a:pt x="330750" y="1824058"/>
                  <a:pt x="298552" y="1920649"/>
                  <a:pt x="292113" y="1939967"/>
                </a:cubicBezTo>
                <a:lnTo>
                  <a:pt x="279235" y="1978604"/>
                </a:lnTo>
                <a:cubicBezTo>
                  <a:pt x="283528" y="2034412"/>
                  <a:pt x="285573" y="2090439"/>
                  <a:pt x="292113" y="2146029"/>
                </a:cubicBezTo>
                <a:cubicBezTo>
                  <a:pt x="294181" y="2163608"/>
                  <a:pt x="304992" y="2179844"/>
                  <a:pt x="304992" y="2197544"/>
                </a:cubicBezTo>
                <a:cubicBezTo>
                  <a:pt x="304992" y="2232155"/>
                  <a:pt x="299365" y="2266732"/>
                  <a:pt x="292113" y="2300575"/>
                </a:cubicBezTo>
                <a:cubicBezTo>
                  <a:pt x="286424" y="2327124"/>
                  <a:pt x="272941" y="2351508"/>
                  <a:pt x="266356" y="2377849"/>
                </a:cubicBezTo>
                <a:lnTo>
                  <a:pt x="253477" y="2429364"/>
                </a:lnTo>
                <a:cubicBezTo>
                  <a:pt x="257770" y="2459415"/>
                  <a:pt x="261366" y="2489573"/>
                  <a:pt x="266356" y="2519516"/>
                </a:cubicBezTo>
                <a:cubicBezTo>
                  <a:pt x="269955" y="2541108"/>
                  <a:pt x="279235" y="2562021"/>
                  <a:pt x="279235" y="2583911"/>
                </a:cubicBezTo>
                <a:cubicBezTo>
                  <a:pt x="279235" y="2635605"/>
                  <a:pt x="274855" y="2687466"/>
                  <a:pt x="266356" y="2738457"/>
                </a:cubicBezTo>
                <a:cubicBezTo>
                  <a:pt x="245906" y="2861157"/>
                  <a:pt x="249842" y="2775613"/>
                  <a:pt x="214840" y="2854367"/>
                </a:cubicBezTo>
                <a:cubicBezTo>
                  <a:pt x="203813" y="2879178"/>
                  <a:pt x="189082" y="2931640"/>
                  <a:pt x="189082" y="2931640"/>
                </a:cubicBezTo>
                <a:cubicBezTo>
                  <a:pt x="193375" y="2983156"/>
                  <a:pt x="195549" y="3034892"/>
                  <a:pt x="201961" y="3086187"/>
                </a:cubicBezTo>
                <a:cubicBezTo>
                  <a:pt x="204156" y="3103750"/>
                  <a:pt x="211674" y="3120287"/>
                  <a:pt x="214840" y="3137702"/>
                </a:cubicBezTo>
                <a:cubicBezTo>
                  <a:pt x="220270" y="3167568"/>
                  <a:pt x="221766" y="3198088"/>
                  <a:pt x="227719" y="3227854"/>
                </a:cubicBezTo>
                <a:cubicBezTo>
                  <a:pt x="230381" y="3241166"/>
                  <a:pt x="237305" y="3253321"/>
                  <a:pt x="240598" y="3266491"/>
                </a:cubicBezTo>
                <a:cubicBezTo>
                  <a:pt x="245907" y="3287727"/>
                  <a:pt x="248168" y="3309649"/>
                  <a:pt x="253477" y="3330885"/>
                </a:cubicBezTo>
                <a:cubicBezTo>
                  <a:pt x="256770" y="3344055"/>
                  <a:pt x="262626" y="3356469"/>
                  <a:pt x="266356" y="3369522"/>
                </a:cubicBezTo>
                <a:cubicBezTo>
                  <a:pt x="292802" y="3462080"/>
                  <a:pt x="265552" y="3379185"/>
                  <a:pt x="292113" y="3485432"/>
                </a:cubicBezTo>
                <a:cubicBezTo>
                  <a:pt x="295405" y="3498602"/>
                  <a:pt x="300699" y="3511189"/>
                  <a:pt x="304992" y="3524068"/>
                </a:cubicBezTo>
                <a:cubicBezTo>
                  <a:pt x="312785" y="3578621"/>
                  <a:pt x="330750" y="3695313"/>
                  <a:pt x="330750" y="3743009"/>
                </a:cubicBezTo>
                <a:cubicBezTo>
                  <a:pt x="330750" y="3772568"/>
                  <a:pt x="313145" y="3812129"/>
                  <a:pt x="292113" y="3833161"/>
                </a:cubicBezTo>
                <a:cubicBezTo>
                  <a:pt x="281168" y="3844106"/>
                  <a:pt x="267321" y="3851997"/>
                  <a:pt x="253477" y="3858919"/>
                </a:cubicBezTo>
                <a:cubicBezTo>
                  <a:pt x="241335" y="3864990"/>
                  <a:pt x="227318" y="3866450"/>
                  <a:pt x="214840" y="3871798"/>
                </a:cubicBezTo>
                <a:cubicBezTo>
                  <a:pt x="197194" y="3879361"/>
                  <a:pt x="181538" y="3891485"/>
                  <a:pt x="163325" y="3897556"/>
                </a:cubicBezTo>
                <a:cubicBezTo>
                  <a:pt x="142558" y="3904478"/>
                  <a:pt x="120299" y="3905687"/>
                  <a:pt x="98930" y="3910435"/>
                </a:cubicBezTo>
                <a:cubicBezTo>
                  <a:pt x="81651" y="3914275"/>
                  <a:pt x="64587" y="3919020"/>
                  <a:pt x="47415" y="3923313"/>
                </a:cubicBezTo>
                <a:cubicBezTo>
                  <a:pt x="34536" y="3919020"/>
                  <a:pt x="13071" y="3923314"/>
                  <a:pt x="8778" y="3910435"/>
                </a:cubicBezTo>
                <a:cubicBezTo>
                  <a:pt x="0" y="3884101"/>
                  <a:pt x="34164" y="3815727"/>
                  <a:pt x="47415" y="3794525"/>
                </a:cubicBezTo>
                <a:cubicBezTo>
                  <a:pt x="58791" y="3776323"/>
                  <a:pt x="73742" y="3760594"/>
                  <a:pt x="86051" y="3743009"/>
                </a:cubicBezTo>
                <a:cubicBezTo>
                  <a:pt x="103804" y="3717648"/>
                  <a:pt x="120395" y="3691494"/>
                  <a:pt x="137567" y="3665736"/>
                </a:cubicBezTo>
                <a:cubicBezTo>
                  <a:pt x="146153" y="3652857"/>
                  <a:pt x="148641" y="3631994"/>
                  <a:pt x="163325" y="3627099"/>
                </a:cubicBezTo>
                <a:lnTo>
                  <a:pt x="201961" y="3614221"/>
                </a:lnTo>
                <a:cubicBezTo>
                  <a:pt x="214840" y="3605635"/>
                  <a:pt x="225330" y="3585919"/>
                  <a:pt x="240598" y="3588463"/>
                </a:cubicBezTo>
                <a:cubicBezTo>
                  <a:pt x="289543" y="3596620"/>
                  <a:pt x="287935" y="3679306"/>
                  <a:pt x="292113" y="3704373"/>
                </a:cubicBezTo>
                <a:cubicBezTo>
                  <a:pt x="287820" y="3798818"/>
                  <a:pt x="285971" y="3893406"/>
                  <a:pt x="279235" y="3987708"/>
                </a:cubicBezTo>
                <a:cubicBezTo>
                  <a:pt x="276632" y="4024153"/>
                  <a:pt x="250869" y="4142335"/>
                  <a:pt x="240598" y="4168012"/>
                </a:cubicBezTo>
                <a:cubicBezTo>
                  <a:pt x="232012" y="4189477"/>
                  <a:pt x="222151" y="4210474"/>
                  <a:pt x="214840" y="4232406"/>
                </a:cubicBezTo>
                <a:cubicBezTo>
                  <a:pt x="159375" y="4398800"/>
                  <a:pt x="256832" y="4146741"/>
                  <a:pt x="176204" y="4348316"/>
                </a:cubicBezTo>
                <a:cubicBezTo>
                  <a:pt x="171911" y="4378367"/>
                  <a:pt x="170151" y="4408890"/>
                  <a:pt x="163325" y="4438468"/>
                </a:cubicBezTo>
                <a:cubicBezTo>
                  <a:pt x="157220" y="4464924"/>
                  <a:pt x="144152" y="4489401"/>
                  <a:pt x="137567" y="4515742"/>
                </a:cubicBezTo>
                <a:lnTo>
                  <a:pt x="124688" y="4567257"/>
                </a:lnTo>
                <a:cubicBezTo>
                  <a:pt x="120395" y="4627358"/>
                  <a:pt x="117522" y="4687578"/>
                  <a:pt x="111809" y="4747561"/>
                </a:cubicBezTo>
                <a:cubicBezTo>
                  <a:pt x="98293" y="4889476"/>
                  <a:pt x="78860" y="4833205"/>
                  <a:pt x="111809" y="5030897"/>
                </a:cubicBezTo>
                <a:cubicBezTo>
                  <a:pt x="114354" y="5046165"/>
                  <a:pt x="126622" y="5058588"/>
                  <a:pt x="137567" y="5069533"/>
                </a:cubicBezTo>
                <a:cubicBezTo>
                  <a:pt x="168505" y="5100471"/>
                  <a:pt x="178178" y="5092458"/>
                  <a:pt x="214840" y="5108170"/>
                </a:cubicBezTo>
                <a:cubicBezTo>
                  <a:pt x="326227" y="5155908"/>
                  <a:pt x="214394" y="5116608"/>
                  <a:pt x="304992" y="5146806"/>
                </a:cubicBezTo>
                <a:cubicBezTo>
                  <a:pt x="322164" y="5172564"/>
                  <a:pt x="346718" y="5194711"/>
                  <a:pt x="356508" y="5224080"/>
                </a:cubicBezTo>
                <a:lnTo>
                  <a:pt x="382266" y="5301353"/>
                </a:lnTo>
                <a:cubicBezTo>
                  <a:pt x="351734" y="5454012"/>
                  <a:pt x="391866" y="5295852"/>
                  <a:pt x="343629" y="5404384"/>
                </a:cubicBezTo>
                <a:cubicBezTo>
                  <a:pt x="332602" y="5429195"/>
                  <a:pt x="326457" y="5455899"/>
                  <a:pt x="317871" y="5481657"/>
                </a:cubicBezTo>
                <a:cubicBezTo>
                  <a:pt x="313578" y="5494536"/>
                  <a:pt x="312522" y="5508998"/>
                  <a:pt x="304992" y="5520294"/>
                </a:cubicBezTo>
                <a:cubicBezTo>
                  <a:pt x="231174" y="5631022"/>
                  <a:pt x="319678" y="5490922"/>
                  <a:pt x="266356" y="5597567"/>
                </a:cubicBezTo>
                <a:cubicBezTo>
                  <a:pt x="259434" y="5611412"/>
                  <a:pt x="246885" y="5622059"/>
                  <a:pt x="240598" y="5636204"/>
                </a:cubicBezTo>
                <a:cubicBezTo>
                  <a:pt x="179294" y="5774137"/>
                  <a:pt x="247375" y="5664676"/>
                  <a:pt x="189082" y="5752113"/>
                </a:cubicBezTo>
                <a:cubicBezTo>
                  <a:pt x="180496" y="5795043"/>
                  <a:pt x="173943" y="5838429"/>
                  <a:pt x="163325" y="5880902"/>
                </a:cubicBezTo>
                <a:cubicBezTo>
                  <a:pt x="154739" y="5915246"/>
                  <a:pt x="142573" y="5948888"/>
                  <a:pt x="137567" y="5983933"/>
                </a:cubicBezTo>
                <a:lnTo>
                  <a:pt x="124688" y="6074085"/>
                </a:lnTo>
                <a:cubicBezTo>
                  <a:pt x="125471" y="6084268"/>
                  <a:pt x="131976" y="6256653"/>
                  <a:pt x="150446" y="6305905"/>
                </a:cubicBezTo>
                <a:cubicBezTo>
                  <a:pt x="155881" y="6320398"/>
                  <a:pt x="168524" y="6331103"/>
                  <a:pt x="176204" y="6344542"/>
                </a:cubicBezTo>
                <a:cubicBezTo>
                  <a:pt x="185729" y="6361211"/>
                  <a:pt x="191786" y="6379777"/>
                  <a:pt x="201961" y="6396057"/>
                </a:cubicBezTo>
                <a:cubicBezTo>
                  <a:pt x="221539" y="6427381"/>
                  <a:pt x="250865" y="6461892"/>
                  <a:pt x="279235" y="6486209"/>
                </a:cubicBezTo>
                <a:cubicBezTo>
                  <a:pt x="295532" y="6500178"/>
                  <a:pt x="310936" y="6516590"/>
                  <a:pt x="330750" y="6524846"/>
                </a:cubicBezTo>
                <a:cubicBezTo>
                  <a:pt x="363427" y="6538462"/>
                  <a:pt x="400197" y="6539410"/>
                  <a:pt x="433781" y="6550604"/>
                </a:cubicBezTo>
                <a:lnTo>
                  <a:pt x="472418" y="6563482"/>
                </a:lnTo>
                <a:cubicBezTo>
                  <a:pt x="502469" y="6559189"/>
                  <a:pt x="532992" y="6557430"/>
                  <a:pt x="562570" y="6550604"/>
                </a:cubicBezTo>
                <a:cubicBezTo>
                  <a:pt x="589026" y="6544499"/>
                  <a:pt x="639843" y="6524846"/>
                  <a:pt x="639843" y="6524846"/>
                </a:cubicBezTo>
                <a:cubicBezTo>
                  <a:pt x="652722" y="6507674"/>
                  <a:pt x="661013" y="6485806"/>
                  <a:pt x="678480" y="6473330"/>
                </a:cubicBezTo>
                <a:cubicBezTo>
                  <a:pt x="692883" y="6463042"/>
                  <a:pt x="712976" y="6465313"/>
                  <a:pt x="729995" y="6460451"/>
                </a:cubicBezTo>
                <a:cubicBezTo>
                  <a:pt x="826101" y="6432993"/>
                  <a:pt x="696182" y="6455623"/>
                  <a:pt x="884542" y="6434694"/>
                </a:cubicBezTo>
                <a:lnTo>
                  <a:pt x="1528485" y="6447573"/>
                </a:lnTo>
                <a:cubicBezTo>
                  <a:pt x="1575782" y="6449358"/>
                  <a:pt x="1566461" y="6467384"/>
                  <a:pt x="1592880" y="6499088"/>
                </a:cubicBezTo>
                <a:cubicBezTo>
                  <a:pt x="1604540" y="6513080"/>
                  <a:pt x="1617687" y="6525872"/>
                  <a:pt x="1631516" y="6537725"/>
                </a:cubicBezTo>
                <a:cubicBezTo>
                  <a:pt x="1647813" y="6551694"/>
                  <a:pt x="1666735" y="6562392"/>
                  <a:pt x="1683032" y="6576361"/>
                </a:cubicBezTo>
                <a:cubicBezTo>
                  <a:pt x="1722911" y="6610543"/>
                  <a:pt x="1714759" y="6617983"/>
                  <a:pt x="1760305" y="6640756"/>
                </a:cubicBezTo>
                <a:cubicBezTo>
                  <a:pt x="1772447" y="6646827"/>
                  <a:pt x="1786464" y="6648287"/>
                  <a:pt x="1798942" y="6653635"/>
                </a:cubicBezTo>
                <a:cubicBezTo>
                  <a:pt x="1892253" y="6693625"/>
                  <a:pt x="1806300" y="6670561"/>
                  <a:pt x="1914851" y="6692271"/>
                </a:cubicBezTo>
                <a:cubicBezTo>
                  <a:pt x="2006809" y="6661618"/>
                  <a:pt x="1969534" y="6681574"/>
                  <a:pt x="2030761" y="6640756"/>
                </a:cubicBezTo>
                <a:cubicBezTo>
                  <a:pt x="2035054" y="6627877"/>
                  <a:pt x="2036110" y="6613415"/>
                  <a:pt x="2043640" y="6602119"/>
                </a:cubicBezTo>
                <a:cubicBezTo>
                  <a:pt x="2064286" y="6571150"/>
                  <a:pt x="2099259" y="6549236"/>
                  <a:pt x="2133792" y="6537725"/>
                </a:cubicBezTo>
                <a:cubicBezTo>
                  <a:pt x="2154559" y="6530803"/>
                  <a:pt x="2176951" y="6530155"/>
                  <a:pt x="2198187" y="6524846"/>
                </a:cubicBezTo>
                <a:cubicBezTo>
                  <a:pt x="2211357" y="6521553"/>
                  <a:pt x="2223511" y="6514629"/>
                  <a:pt x="2236823" y="6511967"/>
                </a:cubicBezTo>
                <a:cubicBezTo>
                  <a:pt x="2266589" y="6506014"/>
                  <a:pt x="2297109" y="6504518"/>
                  <a:pt x="2326975" y="6499088"/>
                </a:cubicBezTo>
                <a:cubicBezTo>
                  <a:pt x="2344390" y="6495922"/>
                  <a:pt x="2360912" y="6488277"/>
                  <a:pt x="2378491" y="6486209"/>
                </a:cubicBezTo>
                <a:cubicBezTo>
                  <a:pt x="2434081" y="6479669"/>
                  <a:pt x="2490240" y="6479090"/>
                  <a:pt x="2545916" y="6473330"/>
                </a:cubicBezTo>
                <a:cubicBezTo>
                  <a:pt x="2722860" y="6455026"/>
                  <a:pt x="2700177" y="6457933"/>
                  <a:pt x="2816373" y="6434694"/>
                </a:cubicBezTo>
                <a:cubicBezTo>
                  <a:pt x="2855009" y="6438987"/>
                  <a:pt x="2893799" y="6442076"/>
                  <a:pt x="2932282" y="6447573"/>
                </a:cubicBezTo>
                <a:cubicBezTo>
                  <a:pt x="2953952" y="6450669"/>
                  <a:pt x="2977098" y="6450662"/>
                  <a:pt x="2996677" y="6460451"/>
                </a:cubicBezTo>
                <a:cubicBezTo>
                  <a:pt x="3012968" y="6468596"/>
                  <a:pt x="3021321" y="6487428"/>
                  <a:pt x="3035313" y="6499088"/>
                </a:cubicBezTo>
                <a:cubicBezTo>
                  <a:pt x="3047204" y="6508997"/>
                  <a:pt x="3061071" y="6516260"/>
                  <a:pt x="3073950" y="6524846"/>
                </a:cubicBezTo>
                <a:cubicBezTo>
                  <a:pt x="3084079" y="6540039"/>
                  <a:pt x="3115126" y="6579266"/>
                  <a:pt x="3112587" y="6602119"/>
                </a:cubicBezTo>
                <a:cubicBezTo>
                  <a:pt x="3109589" y="6629104"/>
                  <a:pt x="3086829" y="6679392"/>
                  <a:pt x="3086829" y="6679392"/>
                </a:cubicBezTo>
                <a:cubicBezTo>
                  <a:pt x="3091122" y="6692271"/>
                  <a:pt x="3090109" y="6708429"/>
                  <a:pt x="3099708" y="6718029"/>
                </a:cubicBezTo>
                <a:cubicBezTo>
                  <a:pt x="3109307" y="6727628"/>
                  <a:pt x="3125092" y="6727963"/>
                  <a:pt x="3138344" y="6730908"/>
                </a:cubicBezTo>
                <a:cubicBezTo>
                  <a:pt x="3163835" y="6736573"/>
                  <a:pt x="3189860" y="6739494"/>
                  <a:pt x="3215618" y="6743787"/>
                </a:cubicBezTo>
                <a:lnTo>
                  <a:pt x="3511832" y="6730908"/>
                </a:lnTo>
                <a:cubicBezTo>
                  <a:pt x="3559167" y="6728124"/>
                  <a:pt x="3607003" y="6727328"/>
                  <a:pt x="3653499" y="6718029"/>
                </a:cubicBezTo>
                <a:cubicBezTo>
                  <a:pt x="3672325" y="6714264"/>
                  <a:pt x="3687843" y="6700857"/>
                  <a:pt x="3705015" y="6692271"/>
                </a:cubicBezTo>
                <a:cubicBezTo>
                  <a:pt x="3713601" y="6679392"/>
                  <a:pt x="3730773" y="6669113"/>
                  <a:pt x="3730773" y="6653635"/>
                </a:cubicBezTo>
                <a:cubicBezTo>
                  <a:pt x="3730773" y="6633247"/>
                  <a:pt x="3702602" y="6558152"/>
                  <a:pt x="3679257" y="6537725"/>
                </a:cubicBezTo>
                <a:cubicBezTo>
                  <a:pt x="3655959" y="6517340"/>
                  <a:pt x="3631352" y="6495999"/>
                  <a:pt x="3601984" y="6486209"/>
                </a:cubicBezTo>
                <a:lnTo>
                  <a:pt x="3524711" y="6460451"/>
                </a:lnTo>
                <a:lnTo>
                  <a:pt x="3486074" y="6447573"/>
                </a:lnTo>
                <a:cubicBezTo>
                  <a:pt x="3449472" y="6452801"/>
                  <a:pt x="3377184" y="6453431"/>
                  <a:pt x="3344406" y="6486209"/>
                </a:cubicBezTo>
                <a:cubicBezTo>
                  <a:pt x="3334807" y="6495808"/>
                  <a:pt x="3338121" y="6512979"/>
                  <a:pt x="3331528" y="6524846"/>
                </a:cubicBezTo>
                <a:cubicBezTo>
                  <a:pt x="3316494" y="6551907"/>
                  <a:pt x="3280012" y="6602119"/>
                  <a:pt x="3280012" y="6602119"/>
                </a:cubicBezTo>
                <a:cubicBezTo>
                  <a:pt x="3284305" y="6627877"/>
                  <a:pt x="3281213" y="6656036"/>
                  <a:pt x="3292891" y="6679392"/>
                </a:cubicBezTo>
                <a:cubicBezTo>
                  <a:pt x="3299813" y="6693236"/>
                  <a:pt x="3316054" y="6704753"/>
                  <a:pt x="3331528" y="6705150"/>
                </a:cubicBezTo>
                <a:lnTo>
                  <a:pt x="3795167" y="6692271"/>
                </a:lnTo>
                <a:lnTo>
                  <a:pt x="3949713" y="6653635"/>
                </a:lnTo>
                <a:cubicBezTo>
                  <a:pt x="3966885" y="6649342"/>
                  <a:pt x="3984795" y="6647330"/>
                  <a:pt x="4001229" y="6640756"/>
                </a:cubicBezTo>
                <a:cubicBezTo>
                  <a:pt x="4022694" y="6632170"/>
                  <a:pt x="4043480" y="6621641"/>
                  <a:pt x="4065623" y="6614998"/>
                </a:cubicBezTo>
                <a:cubicBezTo>
                  <a:pt x="4086590" y="6608708"/>
                  <a:pt x="4108649" y="6606868"/>
                  <a:pt x="4130018" y="6602119"/>
                </a:cubicBezTo>
                <a:cubicBezTo>
                  <a:pt x="4147297" y="6598279"/>
                  <a:pt x="4164579" y="6594326"/>
                  <a:pt x="4181533" y="6589240"/>
                </a:cubicBezTo>
                <a:cubicBezTo>
                  <a:pt x="4207539" y="6581438"/>
                  <a:pt x="4232182" y="6568806"/>
                  <a:pt x="4258806" y="6563482"/>
                </a:cubicBezTo>
                <a:cubicBezTo>
                  <a:pt x="4280271" y="6559189"/>
                  <a:pt x="4301965" y="6555913"/>
                  <a:pt x="4323201" y="6550604"/>
                </a:cubicBezTo>
                <a:cubicBezTo>
                  <a:pt x="4336371" y="6547312"/>
                  <a:pt x="4348784" y="6541454"/>
                  <a:pt x="4361837" y="6537725"/>
                </a:cubicBezTo>
                <a:cubicBezTo>
                  <a:pt x="4378856" y="6532862"/>
                  <a:pt x="4396181" y="6529139"/>
                  <a:pt x="4413353" y="6524846"/>
                </a:cubicBezTo>
                <a:cubicBezTo>
                  <a:pt x="4426232" y="6516260"/>
                  <a:pt x="4437443" y="6504378"/>
                  <a:pt x="4451990" y="6499088"/>
                </a:cubicBezTo>
                <a:cubicBezTo>
                  <a:pt x="4485259" y="6486990"/>
                  <a:pt x="4521437" y="6484525"/>
                  <a:pt x="4555021" y="6473330"/>
                </a:cubicBezTo>
                <a:cubicBezTo>
                  <a:pt x="4622455" y="6450851"/>
                  <a:pt x="4580218" y="6462371"/>
                  <a:pt x="4683809" y="6447573"/>
                </a:cubicBezTo>
                <a:cubicBezTo>
                  <a:pt x="4731032" y="6451866"/>
                  <a:pt x="4779986" y="6447071"/>
                  <a:pt x="4825477" y="6460451"/>
                </a:cubicBezTo>
                <a:cubicBezTo>
                  <a:pt x="4855176" y="6469186"/>
                  <a:pt x="4876992" y="6494795"/>
                  <a:pt x="4902750" y="6511967"/>
                </a:cubicBezTo>
                <a:cubicBezTo>
                  <a:pt x="4915629" y="6520553"/>
                  <a:pt x="4930442" y="6526780"/>
                  <a:pt x="4941387" y="6537725"/>
                </a:cubicBezTo>
                <a:cubicBezTo>
                  <a:pt x="4981287" y="6577625"/>
                  <a:pt x="4968957" y="6576814"/>
                  <a:pt x="5018660" y="6589240"/>
                </a:cubicBezTo>
                <a:cubicBezTo>
                  <a:pt x="5022825" y="6590281"/>
                  <a:pt x="5027246" y="6589240"/>
                  <a:pt x="5031539" y="658924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23856" y="0"/>
            <a:ext cx="9236054" cy="6864439"/>
          </a:xfrm>
          <a:custGeom>
            <a:avLst/>
            <a:gdLst>
              <a:gd name="connsiteX0" fmla="*/ 6776189 w 9236054"/>
              <a:gd name="connsiteY0" fmla="*/ 180304 h 6864439"/>
              <a:gd name="connsiteX1" fmla="*/ 6827705 w 9236054"/>
              <a:gd name="connsiteY1" fmla="*/ 64394 h 6864439"/>
              <a:gd name="connsiteX2" fmla="*/ 6866341 w 9236054"/>
              <a:gd name="connsiteY2" fmla="*/ 38637 h 6864439"/>
              <a:gd name="connsiteX3" fmla="*/ 6904978 w 9236054"/>
              <a:gd name="connsiteY3" fmla="*/ 25758 h 6864439"/>
              <a:gd name="connsiteX4" fmla="*/ 7085282 w 9236054"/>
              <a:gd name="connsiteY4" fmla="*/ 38637 h 6864439"/>
              <a:gd name="connsiteX5" fmla="*/ 7149676 w 9236054"/>
              <a:gd name="connsiteY5" fmla="*/ 64394 h 6864439"/>
              <a:gd name="connsiteX6" fmla="*/ 7252707 w 9236054"/>
              <a:gd name="connsiteY6" fmla="*/ 128789 h 6864439"/>
              <a:gd name="connsiteX7" fmla="*/ 7278465 w 9236054"/>
              <a:gd name="connsiteY7" fmla="*/ 180304 h 6864439"/>
              <a:gd name="connsiteX8" fmla="*/ 7317102 w 9236054"/>
              <a:gd name="connsiteY8" fmla="*/ 206062 h 6864439"/>
              <a:gd name="connsiteX9" fmla="*/ 7355738 w 9236054"/>
              <a:gd name="connsiteY9" fmla="*/ 244699 h 6864439"/>
              <a:gd name="connsiteX10" fmla="*/ 7445890 w 9236054"/>
              <a:gd name="connsiteY10" fmla="*/ 231820 h 6864439"/>
              <a:gd name="connsiteX11" fmla="*/ 7548921 w 9236054"/>
              <a:gd name="connsiteY11" fmla="*/ 180304 h 6864439"/>
              <a:gd name="connsiteX12" fmla="*/ 7587558 w 9236054"/>
              <a:gd name="connsiteY12" fmla="*/ 167425 h 6864439"/>
              <a:gd name="connsiteX13" fmla="*/ 7651952 w 9236054"/>
              <a:gd name="connsiteY13" fmla="*/ 51515 h 6864439"/>
              <a:gd name="connsiteX14" fmla="*/ 7690589 w 9236054"/>
              <a:gd name="connsiteY14" fmla="*/ 12879 h 6864439"/>
              <a:gd name="connsiteX15" fmla="*/ 7742105 w 9236054"/>
              <a:gd name="connsiteY15" fmla="*/ 0 h 6864439"/>
              <a:gd name="connsiteX16" fmla="*/ 8064076 w 9236054"/>
              <a:gd name="connsiteY16" fmla="*/ 12879 h 6864439"/>
              <a:gd name="connsiteX17" fmla="*/ 8115592 w 9236054"/>
              <a:gd name="connsiteY17" fmla="*/ 38637 h 6864439"/>
              <a:gd name="connsiteX18" fmla="*/ 8154229 w 9236054"/>
              <a:gd name="connsiteY18" fmla="*/ 51515 h 6864439"/>
              <a:gd name="connsiteX19" fmla="*/ 8231502 w 9236054"/>
              <a:gd name="connsiteY19" fmla="*/ 103031 h 6864439"/>
              <a:gd name="connsiteX20" fmla="*/ 8386048 w 9236054"/>
              <a:gd name="connsiteY20" fmla="*/ 283335 h 6864439"/>
              <a:gd name="connsiteX21" fmla="*/ 8424685 w 9236054"/>
              <a:gd name="connsiteY21" fmla="*/ 309093 h 6864439"/>
              <a:gd name="connsiteX22" fmla="*/ 8643626 w 9236054"/>
              <a:gd name="connsiteY22" fmla="*/ 296214 h 6864439"/>
              <a:gd name="connsiteX23" fmla="*/ 8669383 w 9236054"/>
              <a:gd name="connsiteY23" fmla="*/ 257577 h 6864439"/>
              <a:gd name="connsiteX24" fmla="*/ 8695141 w 9236054"/>
              <a:gd name="connsiteY24" fmla="*/ 180304 h 6864439"/>
              <a:gd name="connsiteX25" fmla="*/ 8811051 w 9236054"/>
              <a:gd name="connsiteY25" fmla="*/ 90152 h 6864439"/>
              <a:gd name="connsiteX26" fmla="*/ 8914082 w 9236054"/>
              <a:gd name="connsiteY26" fmla="*/ 103031 h 6864439"/>
              <a:gd name="connsiteX27" fmla="*/ 8939840 w 9236054"/>
              <a:gd name="connsiteY27" fmla="*/ 141668 h 6864439"/>
              <a:gd name="connsiteX28" fmla="*/ 8978476 w 9236054"/>
              <a:gd name="connsiteY28" fmla="*/ 180304 h 6864439"/>
              <a:gd name="connsiteX29" fmla="*/ 9004234 w 9236054"/>
              <a:gd name="connsiteY29" fmla="*/ 257577 h 6864439"/>
              <a:gd name="connsiteX30" fmla="*/ 8991355 w 9236054"/>
              <a:gd name="connsiteY30" fmla="*/ 347730 h 6864439"/>
              <a:gd name="connsiteX31" fmla="*/ 8965598 w 9236054"/>
              <a:gd name="connsiteY31" fmla="*/ 437882 h 6864439"/>
              <a:gd name="connsiteX32" fmla="*/ 8952719 w 9236054"/>
              <a:gd name="connsiteY32" fmla="*/ 515155 h 6864439"/>
              <a:gd name="connsiteX33" fmla="*/ 8939840 w 9236054"/>
              <a:gd name="connsiteY33" fmla="*/ 566670 h 6864439"/>
              <a:gd name="connsiteX34" fmla="*/ 8926961 w 9236054"/>
              <a:gd name="connsiteY34" fmla="*/ 631065 h 6864439"/>
              <a:gd name="connsiteX35" fmla="*/ 8901203 w 9236054"/>
              <a:gd name="connsiteY35" fmla="*/ 669701 h 6864439"/>
              <a:gd name="connsiteX36" fmla="*/ 8862567 w 9236054"/>
              <a:gd name="connsiteY36" fmla="*/ 759854 h 6864439"/>
              <a:gd name="connsiteX37" fmla="*/ 8875445 w 9236054"/>
              <a:gd name="connsiteY37" fmla="*/ 862885 h 6864439"/>
              <a:gd name="connsiteX38" fmla="*/ 8926961 w 9236054"/>
              <a:gd name="connsiteY38" fmla="*/ 953037 h 6864439"/>
              <a:gd name="connsiteX39" fmla="*/ 8952719 w 9236054"/>
              <a:gd name="connsiteY39" fmla="*/ 1043189 h 6864439"/>
              <a:gd name="connsiteX40" fmla="*/ 8926961 w 9236054"/>
              <a:gd name="connsiteY40" fmla="*/ 1262130 h 6864439"/>
              <a:gd name="connsiteX41" fmla="*/ 8914082 w 9236054"/>
              <a:gd name="connsiteY41" fmla="*/ 1326524 h 6864439"/>
              <a:gd name="connsiteX42" fmla="*/ 8888324 w 9236054"/>
              <a:gd name="connsiteY42" fmla="*/ 1365161 h 6864439"/>
              <a:gd name="connsiteX43" fmla="*/ 8862567 w 9236054"/>
              <a:gd name="connsiteY43" fmla="*/ 1416676 h 6864439"/>
              <a:gd name="connsiteX44" fmla="*/ 8772414 w 9236054"/>
              <a:gd name="connsiteY44" fmla="*/ 1545465 h 6864439"/>
              <a:gd name="connsiteX45" fmla="*/ 8785293 w 9236054"/>
              <a:gd name="connsiteY45" fmla="*/ 1777285 h 6864439"/>
              <a:gd name="connsiteX46" fmla="*/ 8811051 w 9236054"/>
              <a:gd name="connsiteY46" fmla="*/ 1815921 h 6864439"/>
              <a:gd name="connsiteX47" fmla="*/ 8836809 w 9236054"/>
              <a:gd name="connsiteY47" fmla="*/ 1880315 h 6864439"/>
              <a:gd name="connsiteX48" fmla="*/ 8888324 w 9236054"/>
              <a:gd name="connsiteY48" fmla="*/ 1931831 h 6864439"/>
              <a:gd name="connsiteX49" fmla="*/ 8939840 w 9236054"/>
              <a:gd name="connsiteY49" fmla="*/ 2009104 h 6864439"/>
              <a:gd name="connsiteX50" fmla="*/ 8978476 w 9236054"/>
              <a:gd name="connsiteY50" fmla="*/ 2060620 h 6864439"/>
              <a:gd name="connsiteX51" fmla="*/ 9004234 w 9236054"/>
              <a:gd name="connsiteY51" fmla="*/ 2137893 h 6864439"/>
              <a:gd name="connsiteX52" fmla="*/ 8991355 w 9236054"/>
              <a:gd name="connsiteY52" fmla="*/ 2266682 h 6864439"/>
              <a:gd name="connsiteX53" fmla="*/ 8939840 w 9236054"/>
              <a:gd name="connsiteY53" fmla="*/ 2382592 h 6864439"/>
              <a:gd name="connsiteX54" fmla="*/ 8875445 w 9236054"/>
              <a:gd name="connsiteY54" fmla="*/ 2511380 h 6864439"/>
              <a:gd name="connsiteX55" fmla="*/ 8811051 w 9236054"/>
              <a:gd name="connsiteY55" fmla="*/ 2614411 h 6864439"/>
              <a:gd name="connsiteX56" fmla="*/ 8772414 w 9236054"/>
              <a:gd name="connsiteY56" fmla="*/ 2717442 h 6864439"/>
              <a:gd name="connsiteX57" fmla="*/ 8746657 w 9236054"/>
              <a:gd name="connsiteY57" fmla="*/ 2807594 h 6864439"/>
              <a:gd name="connsiteX58" fmla="*/ 8759536 w 9236054"/>
              <a:gd name="connsiteY58" fmla="*/ 3000777 h 6864439"/>
              <a:gd name="connsiteX59" fmla="*/ 8785293 w 9236054"/>
              <a:gd name="connsiteY59" fmla="*/ 3039414 h 6864439"/>
              <a:gd name="connsiteX60" fmla="*/ 8849688 w 9236054"/>
              <a:gd name="connsiteY60" fmla="*/ 3142445 h 6864439"/>
              <a:gd name="connsiteX61" fmla="*/ 8875445 w 9236054"/>
              <a:gd name="connsiteY61" fmla="*/ 3181082 h 6864439"/>
              <a:gd name="connsiteX62" fmla="*/ 8952719 w 9236054"/>
              <a:gd name="connsiteY62" fmla="*/ 3245476 h 6864439"/>
              <a:gd name="connsiteX63" fmla="*/ 8978476 w 9236054"/>
              <a:gd name="connsiteY63" fmla="*/ 3284113 h 6864439"/>
              <a:gd name="connsiteX64" fmla="*/ 9042871 w 9236054"/>
              <a:gd name="connsiteY64" fmla="*/ 3335628 h 6864439"/>
              <a:gd name="connsiteX65" fmla="*/ 9120144 w 9236054"/>
              <a:gd name="connsiteY65" fmla="*/ 3400023 h 6864439"/>
              <a:gd name="connsiteX66" fmla="*/ 9197417 w 9236054"/>
              <a:gd name="connsiteY66" fmla="*/ 3503054 h 6864439"/>
              <a:gd name="connsiteX67" fmla="*/ 9210296 w 9236054"/>
              <a:gd name="connsiteY67" fmla="*/ 3541690 h 6864439"/>
              <a:gd name="connsiteX68" fmla="*/ 9236054 w 9236054"/>
              <a:gd name="connsiteY68" fmla="*/ 3580327 h 6864439"/>
              <a:gd name="connsiteX69" fmla="*/ 9197417 w 9236054"/>
              <a:gd name="connsiteY69" fmla="*/ 3670479 h 6864439"/>
              <a:gd name="connsiteX70" fmla="*/ 9158781 w 9236054"/>
              <a:gd name="connsiteY70" fmla="*/ 3721994 h 6864439"/>
              <a:gd name="connsiteX71" fmla="*/ 9120144 w 9236054"/>
              <a:gd name="connsiteY71" fmla="*/ 3799268 h 6864439"/>
              <a:gd name="connsiteX72" fmla="*/ 9081507 w 9236054"/>
              <a:gd name="connsiteY72" fmla="*/ 3837904 h 6864439"/>
              <a:gd name="connsiteX73" fmla="*/ 8978476 w 9236054"/>
              <a:gd name="connsiteY73" fmla="*/ 3953814 h 6864439"/>
              <a:gd name="connsiteX74" fmla="*/ 8926961 w 9236054"/>
              <a:gd name="connsiteY74" fmla="*/ 4043966 h 6864439"/>
              <a:gd name="connsiteX75" fmla="*/ 8888324 w 9236054"/>
              <a:gd name="connsiteY75" fmla="*/ 4108361 h 6864439"/>
              <a:gd name="connsiteX76" fmla="*/ 8849688 w 9236054"/>
              <a:gd name="connsiteY76" fmla="*/ 4146997 h 6864439"/>
              <a:gd name="connsiteX77" fmla="*/ 8823930 w 9236054"/>
              <a:gd name="connsiteY77" fmla="*/ 4185634 h 6864439"/>
              <a:gd name="connsiteX78" fmla="*/ 8746657 w 9236054"/>
              <a:gd name="connsiteY78" fmla="*/ 4262907 h 6864439"/>
              <a:gd name="connsiteX79" fmla="*/ 8759536 w 9236054"/>
              <a:gd name="connsiteY79" fmla="*/ 4327301 h 6864439"/>
              <a:gd name="connsiteX80" fmla="*/ 8798172 w 9236054"/>
              <a:gd name="connsiteY80" fmla="*/ 4353059 h 6864439"/>
              <a:gd name="connsiteX81" fmla="*/ 8823930 w 9236054"/>
              <a:gd name="connsiteY81" fmla="*/ 4391696 h 6864439"/>
              <a:gd name="connsiteX82" fmla="*/ 8862567 w 9236054"/>
              <a:gd name="connsiteY82" fmla="*/ 4507606 h 6864439"/>
              <a:gd name="connsiteX83" fmla="*/ 8875445 w 9236054"/>
              <a:gd name="connsiteY83" fmla="*/ 4546242 h 6864439"/>
              <a:gd name="connsiteX84" fmla="*/ 8901203 w 9236054"/>
              <a:gd name="connsiteY84" fmla="*/ 4584879 h 6864439"/>
              <a:gd name="connsiteX85" fmla="*/ 8875445 w 9236054"/>
              <a:gd name="connsiteY85" fmla="*/ 4675031 h 6864439"/>
              <a:gd name="connsiteX86" fmla="*/ 8862567 w 9236054"/>
              <a:gd name="connsiteY86" fmla="*/ 4765183 h 6864439"/>
              <a:gd name="connsiteX87" fmla="*/ 8849688 w 9236054"/>
              <a:gd name="connsiteY87" fmla="*/ 4803820 h 6864439"/>
              <a:gd name="connsiteX88" fmla="*/ 8836809 w 9236054"/>
              <a:gd name="connsiteY88" fmla="*/ 4855335 h 6864439"/>
              <a:gd name="connsiteX89" fmla="*/ 8811051 w 9236054"/>
              <a:gd name="connsiteY89" fmla="*/ 4893972 h 6864439"/>
              <a:gd name="connsiteX90" fmla="*/ 8811051 w 9236054"/>
              <a:gd name="connsiteY90" fmla="*/ 5177307 h 6864439"/>
              <a:gd name="connsiteX91" fmla="*/ 8823930 w 9236054"/>
              <a:gd name="connsiteY91" fmla="*/ 5215944 h 6864439"/>
              <a:gd name="connsiteX92" fmla="*/ 8849688 w 9236054"/>
              <a:gd name="connsiteY92" fmla="*/ 5254580 h 6864439"/>
              <a:gd name="connsiteX93" fmla="*/ 8888324 w 9236054"/>
              <a:gd name="connsiteY93" fmla="*/ 5434885 h 6864439"/>
              <a:gd name="connsiteX94" fmla="*/ 8914082 w 9236054"/>
              <a:gd name="connsiteY94" fmla="*/ 5782614 h 6864439"/>
              <a:gd name="connsiteX95" fmla="*/ 8939840 w 9236054"/>
              <a:gd name="connsiteY95" fmla="*/ 5911403 h 6864439"/>
              <a:gd name="connsiteX96" fmla="*/ 9004234 w 9236054"/>
              <a:gd name="connsiteY96" fmla="*/ 6001555 h 6864439"/>
              <a:gd name="connsiteX97" fmla="*/ 9068629 w 9236054"/>
              <a:gd name="connsiteY97" fmla="*/ 6091707 h 6864439"/>
              <a:gd name="connsiteX98" fmla="*/ 9094386 w 9236054"/>
              <a:gd name="connsiteY98" fmla="*/ 6168980 h 6864439"/>
              <a:gd name="connsiteX99" fmla="*/ 9055750 w 9236054"/>
              <a:gd name="connsiteY99" fmla="*/ 6336406 h 6864439"/>
              <a:gd name="connsiteX100" fmla="*/ 9029992 w 9236054"/>
              <a:gd name="connsiteY100" fmla="*/ 6375042 h 6864439"/>
              <a:gd name="connsiteX101" fmla="*/ 9017113 w 9236054"/>
              <a:gd name="connsiteY101" fmla="*/ 6413679 h 6864439"/>
              <a:gd name="connsiteX102" fmla="*/ 8939840 w 9236054"/>
              <a:gd name="connsiteY102" fmla="*/ 6503831 h 6864439"/>
              <a:gd name="connsiteX103" fmla="*/ 8914082 w 9236054"/>
              <a:gd name="connsiteY103" fmla="*/ 6542468 h 6864439"/>
              <a:gd name="connsiteX104" fmla="*/ 8875445 w 9236054"/>
              <a:gd name="connsiteY104" fmla="*/ 6593983 h 6864439"/>
              <a:gd name="connsiteX105" fmla="*/ 8823930 w 9236054"/>
              <a:gd name="connsiteY105" fmla="*/ 6671256 h 6864439"/>
              <a:gd name="connsiteX106" fmla="*/ 8733778 w 9236054"/>
              <a:gd name="connsiteY106" fmla="*/ 6709893 h 6864439"/>
              <a:gd name="connsiteX107" fmla="*/ 8669383 w 9236054"/>
              <a:gd name="connsiteY107" fmla="*/ 6697014 h 6864439"/>
              <a:gd name="connsiteX108" fmla="*/ 8617868 w 9236054"/>
              <a:gd name="connsiteY108" fmla="*/ 6658377 h 6864439"/>
              <a:gd name="connsiteX109" fmla="*/ 8566352 w 9236054"/>
              <a:gd name="connsiteY109" fmla="*/ 6632620 h 6864439"/>
              <a:gd name="connsiteX110" fmla="*/ 8489079 w 9236054"/>
              <a:gd name="connsiteY110" fmla="*/ 6593983 h 6864439"/>
              <a:gd name="connsiteX111" fmla="*/ 8373169 w 9236054"/>
              <a:gd name="connsiteY111" fmla="*/ 6555346 h 6864439"/>
              <a:gd name="connsiteX112" fmla="*/ 8257259 w 9236054"/>
              <a:gd name="connsiteY112" fmla="*/ 6542468 h 6864439"/>
              <a:gd name="connsiteX113" fmla="*/ 8179986 w 9236054"/>
              <a:gd name="connsiteY113" fmla="*/ 6529589 h 6864439"/>
              <a:gd name="connsiteX114" fmla="*/ 7806499 w 9236054"/>
              <a:gd name="connsiteY114" fmla="*/ 6516710 h 6864439"/>
              <a:gd name="connsiteX115" fmla="*/ 7561800 w 9236054"/>
              <a:gd name="connsiteY115" fmla="*/ 6555346 h 6864439"/>
              <a:gd name="connsiteX116" fmla="*/ 7510285 w 9236054"/>
              <a:gd name="connsiteY116" fmla="*/ 6581104 h 6864439"/>
              <a:gd name="connsiteX117" fmla="*/ 7471648 w 9236054"/>
              <a:gd name="connsiteY117" fmla="*/ 6619741 h 6864439"/>
              <a:gd name="connsiteX118" fmla="*/ 7394375 w 9236054"/>
              <a:gd name="connsiteY118" fmla="*/ 6645499 h 6864439"/>
              <a:gd name="connsiteX119" fmla="*/ 7265586 w 9236054"/>
              <a:gd name="connsiteY119" fmla="*/ 6632620 h 6864439"/>
              <a:gd name="connsiteX120" fmla="*/ 7226950 w 9236054"/>
              <a:gd name="connsiteY120" fmla="*/ 6606862 h 6864439"/>
              <a:gd name="connsiteX121" fmla="*/ 7136798 w 9236054"/>
              <a:gd name="connsiteY121" fmla="*/ 6593983 h 6864439"/>
              <a:gd name="connsiteX122" fmla="*/ 7098161 w 9236054"/>
              <a:gd name="connsiteY122" fmla="*/ 6568225 h 6864439"/>
              <a:gd name="connsiteX123" fmla="*/ 7020888 w 9236054"/>
              <a:gd name="connsiteY123" fmla="*/ 6542468 h 6864439"/>
              <a:gd name="connsiteX124" fmla="*/ 6904978 w 9236054"/>
              <a:gd name="connsiteY124" fmla="*/ 6478073 h 6864439"/>
              <a:gd name="connsiteX125" fmla="*/ 6814826 w 9236054"/>
              <a:gd name="connsiteY125" fmla="*/ 6439437 h 6864439"/>
              <a:gd name="connsiteX126" fmla="*/ 6737552 w 9236054"/>
              <a:gd name="connsiteY126" fmla="*/ 6426558 h 6864439"/>
              <a:gd name="connsiteX127" fmla="*/ 6415581 w 9236054"/>
              <a:gd name="connsiteY127" fmla="*/ 6439437 h 6864439"/>
              <a:gd name="connsiteX128" fmla="*/ 6312550 w 9236054"/>
              <a:gd name="connsiteY128" fmla="*/ 6478073 h 6864439"/>
              <a:gd name="connsiteX129" fmla="*/ 6261034 w 9236054"/>
              <a:gd name="connsiteY129" fmla="*/ 6490952 h 6864439"/>
              <a:gd name="connsiteX130" fmla="*/ 6170882 w 9236054"/>
              <a:gd name="connsiteY130" fmla="*/ 6516710 h 6864439"/>
              <a:gd name="connsiteX131" fmla="*/ 5617090 w 9236054"/>
              <a:gd name="connsiteY131" fmla="*/ 6503831 h 6864439"/>
              <a:gd name="connsiteX132" fmla="*/ 5578454 w 9236054"/>
              <a:gd name="connsiteY132" fmla="*/ 6478073 h 6864439"/>
              <a:gd name="connsiteX133" fmla="*/ 5526938 w 9236054"/>
              <a:gd name="connsiteY133" fmla="*/ 6465194 h 6864439"/>
              <a:gd name="connsiteX134" fmla="*/ 5488302 w 9236054"/>
              <a:gd name="connsiteY134" fmla="*/ 6452315 h 6864439"/>
              <a:gd name="connsiteX135" fmla="*/ 5398150 w 9236054"/>
              <a:gd name="connsiteY135" fmla="*/ 6426558 h 6864439"/>
              <a:gd name="connsiteX136" fmla="*/ 5359513 w 9236054"/>
              <a:gd name="connsiteY136" fmla="*/ 6400800 h 6864439"/>
              <a:gd name="connsiteX137" fmla="*/ 5269361 w 9236054"/>
              <a:gd name="connsiteY137" fmla="*/ 6375042 h 6864439"/>
              <a:gd name="connsiteX138" fmla="*/ 5166330 w 9236054"/>
              <a:gd name="connsiteY138" fmla="*/ 6349285 h 6864439"/>
              <a:gd name="connsiteX139" fmla="*/ 5063299 w 9236054"/>
              <a:gd name="connsiteY139" fmla="*/ 6323527 h 6864439"/>
              <a:gd name="connsiteX140" fmla="*/ 5011783 w 9236054"/>
              <a:gd name="connsiteY140" fmla="*/ 6297769 h 6864439"/>
              <a:gd name="connsiteX141" fmla="*/ 4882995 w 9236054"/>
              <a:gd name="connsiteY141" fmla="*/ 6284890 h 6864439"/>
              <a:gd name="connsiteX142" fmla="*/ 4844358 w 9236054"/>
              <a:gd name="connsiteY142" fmla="*/ 6272011 h 6864439"/>
              <a:gd name="connsiteX143" fmla="*/ 4548144 w 9236054"/>
              <a:gd name="connsiteY143" fmla="*/ 6246254 h 6864439"/>
              <a:gd name="connsiteX144" fmla="*/ 4187536 w 9236054"/>
              <a:gd name="connsiteY144" fmla="*/ 6259132 h 6864439"/>
              <a:gd name="connsiteX145" fmla="*/ 4148899 w 9236054"/>
              <a:gd name="connsiteY145" fmla="*/ 6272011 h 6864439"/>
              <a:gd name="connsiteX146" fmla="*/ 3994352 w 9236054"/>
              <a:gd name="connsiteY146" fmla="*/ 6297769 h 6864439"/>
              <a:gd name="connsiteX147" fmla="*/ 3620865 w 9236054"/>
              <a:gd name="connsiteY147" fmla="*/ 6323527 h 6864439"/>
              <a:gd name="connsiteX148" fmla="*/ 3414803 w 9236054"/>
              <a:gd name="connsiteY148" fmla="*/ 6310648 h 6864439"/>
              <a:gd name="connsiteX149" fmla="*/ 3337530 w 9236054"/>
              <a:gd name="connsiteY149" fmla="*/ 6284890 h 6864439"/>
              <a:gd name="connsiteX150" fmla="*/ 3273136 w 9236054"/>
              <a:gd name="connsiteY150" fmla="*/ 6272011 h 6864439"/>
              <a:gd name="connsiteX151" fmla="*/ 3195862 w 9236054"/>
              <a:gd name="connsiteY151" fmla="*/ 6246254 h 6864439"/>
              <a:gd name="connsiteX152" fmla="*/ 3144347 w 9236054"/>
              <a:gd name="connsiteY152" fmla="*/ 6233375 h 6864439"/>
              <a:gd name="connsiteX153" fmla="*/ 3105710 w 9236054"/>
              <a:gd name="connsiteY153" fmla="*/ 6220496 h 6864439"/>
              <a:gd name="connsiteX154" fmla="*/ 3015558 w 9236054"/>
              <a:gd name="connsiteY154" fmla="*/ 6207617 h 6864439"/>
              <a:gd name="connsiteX155" fmla="*/ 2822375 w 9236054"/>
              <a:gd name="connsiteY155" fmla="*/ 6220496 h 6864439"/>
              <a:gd name="connsiteX156" fmla="*/ 2577676 w 9236054"/>
              <a:gd name="connsiteY156" fmla="*/ 6259132 h 6864439"/>
              <a:gd name="connsiteX157" fmla="*/ 2461767 w 9236054"/>
              <a:gd name="connsiteY157" fmla="*/ 6284890 h 6864439"/>
              <a:gd name="connsiteX158" fmla="*/ 2384493 w 9236054"/>
              <a:gd name="connsiteY158" fmla="*/ 6310648 h 6864439"/>
              <a:gd name="connsiteX159" fmla="*/ 2268583 w 9236054"/>
              <a:gd name="connsiteY159" fmla="*/ 6349285 h 6864439"/>
              <a:gd name="connsiteX160" fmla="*/ 2229947 w 9236054"/>
              <a:gd name="connsiteY160" fmla="*/ 6362163 h 6864439"/>
              <a:gd name="connsiteX161" fmla="*/ 2191310 w 9236054"/>
              <a:gd name="connsiteY161" fmla="*/ 6375042 h 6864439"/>
              <a:gd name="connsiteX162" fmla="*/ 2126916 w 9236054"/>
              <a:gd name="connsiteY162" fmla="*/ 6387921 h 6864439"/>
              <a:gd name="connsiteX163" fmla="*/ 2088279 w 9236054"/>
              <a:gd name="connsiteY163" fmla="*/ 6400800 h 6864439"/>
              <a:gd name="connsiteX164" fmla="*/ 1972369 w 9236054"/>
              <a:gd name="connsiteY164" fmla="*/ 6426558 h 6864439"/>
              <a:gd name="connsiteX165" fmla="*/ 1920854 w 9236054"/>
              <a:gd name="connsiteY165" fmla="*/ 6439437 h 6864439"/>
              <a:gd name="connsiteX166" fmla="*/ 1792065 w 9236054"/>
              <a:gd name="connsiteY166" fmla="*/ 6452315 h 6864439"/>
              <a:gd name="connsiteX167" fmla="*/ 1508730 w 9236054"/>
              <a:gd name="connsiteY167" fmla="*/ 6478073 h 6864439"/>
              <a:gd name="connsiteX168" fmla="*/ 1354183 w 9236054"/>
              <a:gd name="connsiteY168" fmla="*/ 6465194 h 6864439"/>
              <a:gd name="connsiteX169" fmla="*/ 1315547 w 9236054"/>
              <a:gd name="connsiteY169" fmla="*/ 6452315 h 6864439"/>
              <a:gd name="connsiteX170" fmla="*/ 1264031 w 9236054"/>
              <a:gd name="connsiteY170" fmla="*/ 6439437 h 6864439"/>
              <a:gd name="connsiteX171" fmla="*/ 1148121 w 9236054"/>
              <a:gd name="connsiteY171" fmla="*/ 6387921 h 6864439"/>
              <a:gd name="connsiteX172" fmla="*/ 1109485 w 9236054"/>
              <a:gd name="connsiteY172" fmla="*/ 6375042 h 6864439"/>
              <a:gd name="connsiteX173" fmla="*/ 993575 w 9236054"/>
              <a:gd name="connsiteY173" fmla="*/ 6349285 h 6864439"/>
              <a:gd name="connsiteX174" fmla="*/ 916302 w 9236054"/>
              <a:gd name="connsiteY174" fmla="*/ 6336406 h 6864439"/>
              <a:gd name="connsiteX175" fmla="*/ 774634 w 9236054"/>
              <a:gd name="connsiteY175" fmla="*/ 6323527 h 6864439"/>
              <a:gd name="connsiteX176" fmla="*/ 555693 w 9236054"/>
              <a:gd name="connsiteY176" fmla="*/ 6349285 h 6864439"/>
              <a:gd name="connsiteX177" fmla="*/ 491299 w 9236054"/>
              <a:gd name="connsiteY177" fmla="*/ 6362163 h 6864439"/>
              <a:gd name="connsiteX178" fmla="*/ 452662 w 9236054"/>
              <a:gd name="connsiteY178" fmla="*/ 6387921 h 6864439"/>
              <a:gd name="connsiteX179" fmla="*/ 426905 w 9236054"/>
              <a:gd name="connsiteY179" fmla="*/ 6426558 h 6864439"/>
              <a:gd name="connsiteX180" fmla="*/ 401147 w 9236054"/>
              <a:gd name="connsiteY180" fmla="*/ 6516710 h 6864439"/>
              <a:gd name="connsiteX181" fmla="*/ 439783 w 9236054"/>
              <a:gd name="connsiteY181" fmla="*/ 6606862 h 6864439"/>
              <a:gd name="connsiteX182" fmla="*/ 517057 w 9236054"/>
              <a:gd name="connsiteY182" fmla="*/ 6619741 h 6864439"/>
              <a:gd name="connsiteX183" fmla="*/ 594330 w 9236054"/>
              <a:gd name="connsiteY183" fmla="*/ 6658377 h 6864439"/>
              <a:gd name="connsiteX184" fmla="*/ 671603 w 9236054"/>
              <a:gd name="connsiteY184" fmla="*/ 6697014 h 6864439"/>
              <a:gd name="connsiteX185" fmla="*/ 774634 w 9236054"/>
              <a:gd name="connsiteY185" fmla="*/ 6684135 h 6864439"/>
              <a:gd name="connsiteX186" fmla="*/ 864786 w 9236054"/>
              <a:gd name="connsiteY186" fmla="*/ 6645499 h 6864439"/>
              <a:gd name="connsiteX187" fmla="*/ 903423 w 9236054"/>
              <a:gd name="connsiteY187" fmla="*/ 6632620 h 6864439"/>
              <a:gd name="connsiteX188" fmla="*/ 929181 w 9236054"/>
              <a:gd name="connsiteY188" fmla="*/ 6593983 h 6864439"/>
              <a:gd name="connsiteX189" fmla="*/ 929181 w 9236054"/>
              <a:gd name="connsiteY189" fmla="*/ 6413679 h 6864439"/>
              <a:gd name="connsiteX190" fmla="*/ 916302 w 9236054"/>
              <a:gd name="connsiteY190" fmla="*/ 6375042 h 6864439"/>
              <a:gd name="connsiteX191" fmla="*/ 877665 w 9236054"/>
              <a:gd name="connsiteY191" fmla="*/ 6323527 h 6864439"/>
              <a:gd name="connsiteX192" fmla="*/ 813271 w 9236054"/>
              <a:gd name="connsiteY192" fmla="*/ 6259132 h 6864439"/>
              <a:gd name="connsiteX193" fmla="*/ 748876 w 9236054"/>
              <a:gd name="connsiteY193" fmla="*/ 6246254 h 6864439"/>
              <a:gd name="connsiteX194" fmla="*/ 388268 w 9236054"/>
              <a:gd name="connsiteY194" fmla="*/ 6259132 h 6864439"/>
              <a:gd name="connsiteX195" fmla="*/ 246600 w 9236054"/>
              <a:gd name="connsiteY195" fmla="*/ 6297769 h 6864439"/>
              <a:gd name="connsiteX196" fmla="*/ 207964 w 9236054"/>
              <a:gd name="connsiteY196" fmla="*/ 6323527 h 6864439"/>
              <a:gd name="connsiteX197" fmla="*/ 169327 w 9236054"/>
              <a:gd name="connsiteY197" fmla="*/ 6375042 h 6864439"/>
              <a:gd name="connsiteX198" fmla="*/ 130690 w 9236054"/>
              <a:gd name="connsiteY198" fmla="*/ 6413679 h 6864439"/>
              <a:gd name="connsiteX199" fmla="*/ 169327 w 9236054"/>
              <a:gd name="connsiteY199" fmla="*/ 6581104 h 6864439"/>
              <a:gd name="connsiteX200" fmla="*/ 195085 w 9236054"/>
              <a:gd name="connsiteY200" fmla="*/ 6645499 h 6864439"/>
              <a:gd name="connsiteX201" fmla="*/ 246600 w 9236054"/>
              <a:gd name="connsiteY201" fmla="*/ 6684135 h 6864439"/>
              <a:gd name="connsiteX202" fmla="*/ 272358 w 9236054"/>
              <a:gd name="connsiteY202" fmla="*/ 6722772 h 6864439"/>
              <a:gd name="connsiteX203" fmla="*/ 310995 w 9236054"/>
              <a:gd name="connsiteY203" fmla="*/ 6748530 h 6864439"/>
              <a:gd name="connsiteX204" fmla="*/ 452662 w 9236054"/>
              <a:gd name="connsiteY204" fmla="*/ 6812924 h 6864439"/>
              <a:gd name="connsiteX205" fmla="*/ 542814 w 9236054"/>
              <a:gd name="connsiteY205" fmla="*/ 6838682 h 6864439"/>
              <a:gd name="connsiteX206" fmla="*/ 735998 w 9236054"/>
              <a:gd name="connsiteY206" fmla="*/ 6864439 h 6864439"/>
              <a:gd name="connsiteX207" fmla="*/ 1057969 w 9236054"/>
              <a:gd name="connsiteY207" fmla="*/ 6851561 h 6864439"/>
              <a:gd name="connsiteX208" fmla="*/ 1135243 w 9236054"/>
              <a:gd name="connsiteY208" fmla="*/ 6825803 h 6864439"/>
              <a:gd name="connsiteX209" fmla="*/ 1173879 w 9236054"/>
              <a:gd name="connsiteY209" fmla="*/ 6800045 h 6864439"/>
              <a:gd name="connsiteX210" fmla="*/ 1212516 w 9236054"/>
              <a:gd name="connsiteY210" fmla="*/ 6787166 h 6864439"/>
              <a:gd name="connsiteX211" fmla="*/ 1238274 w 9236054"/>
              <a:gd name="connsiteY211" fmla="*/ 6748530 h 6864439"/>
              <a:gd name="connsiteX212" fmla="*/ 1276910 w 9236054"/>
              <a:gd name="connsiteY212" fmla="*/ 6619741 h 6864439"/>
              <a:gd name="connsiteX213" fmla="*/ 1238274 w 9236054"/>
              <a:gd name="connsiteY213" fmla="*/ 6542468 h 6864439"/>
              <a:gd name="connsiteX214" fmla="*/ 1109485 w 9236054"/>
              <a:gd name="connsiteY214" fmla="*/ 6503831 h 6864439"/>
              <a:gd name="connsiteX215" fmla="*/ 980696 w 9236054"/>
              <a:gd name="connsiteY215" fmla="*/ 6516710 h 6864439"/>
              <a:gd name="connsiteX216" fmla="*/ 1006454 w 9236054"/>
              <a:gd name="connsiteY216" fmla="*/ 6606862 h 6864439"/>
              <a:gd name="connsiteX217" fmla="*/ 1096606 w 9236054"/>
              <a:gd name="connsiteY217" fmla="*/ 6671256 h 6864439"/>
              <a:gd name="connsiteX218" fmla="*/ 1264031 w 9236054"/>
              <a:gd name="connsiteY218" fmla="*/ 6658377 h 6864439"/>
              <a:gd name="connsiteX219" fmla="*/ 1341305 w 9236054"/>
              <a:gd name="connsiteY219" fmla="*/ 6606862 h 6864439"/>
              <a:gd name="connsiteX220" fmla="*/ 1367062 w 9236054"/>
              <a:gd name="connsiteY220" fmla="*/ 6516710 h 6864439"/>
              <a:gd name="connsiteX221" fmla="*/ 1341305 w 9236054"/>
              <a:gd name="connsiteY221" fmla="*/ 6465194 h 6864439"/>
              <a:gd name="connsiteX222" fmla="*/ 1251152 w 9236054"/>
              <a:gd name="connsiteY222" fmla="*/ 6349285 h 6864439"/>
              <a:gd name="connsiteX223" fmla="*/ 1173879 w 9236054"/>
              <a:gd name="connsiteY223" fmla="*/ 6284890 h 6864439"/>
              <a:gd name="connsiteX224" fmla="*/ 1135243 w 9236054"/>
              <a:gd name="connsiteY224" fmla="*/ 6272011 h 6864439"/>
              <a:gd name="connsiteX225" fmla="*/ 1096606 w 9236054"/>
              <a:gd name="connsiteY225" fmla="*/ 6246254 h 6864439"/>
              <a:gd name="connsiteX226" fmla="*/ 1006454 w 9236054"/>
              <a:gd name="connsiteY226" fmla="*/ 6220496 h 6864439"/>
              <a:gd name="connsiteX227" fmla="*/ 877665 w 9236054"/>
              <a:gd name="connsiteY227" fmla="*/ 6194738 h 6864439"/>
              <a:gd name="connsiteX228" fmla="*/ 568572 w 9236054"/>
              <a:gd name="connsiteY228" fmla="*/ 6207617 h 6864439"/>
              <a:gd name="connsiteX229" fmla="*/ 452662 w 9236054"/>
              <a:gd name="connsiteY229" fmla="*/ 6246254 h 6864439"/>
              <a:gd name="connsiteX230" fmla="*/ 414026 w 9236054"/>
              <a:gd name="connsiteY230" fmla="*/ 6272011 h 6864439"/>
              <a:gd name="connsiteX231" fmla="*/ 362510 w 9236054"/>
              <a:gd name="connsiteY231" fmla="*/ 6284890 h 6864439"/>
              <a:gd name="connsiteX232" fmla="*/ 246600 w 9236054"/>
              <a:gd name="connsiteY232" fmla="*/ 6336406 h 6864439"/>
              <a:gd name="connsiteX233" fmla="*/ 207964 w 9236054"/>
              <a:gd name="connsiteY233" fmla="*/ 6349285 h 6864439"/>
              <a:gd name="connsiteX234" fmla="*/ 169327 w 9236054"/>
              <a:gd name="connsiteY234" fmla="*/ 6362163 h 6864439"/>
              <a:gd name="connsiteX235" fmla="*/ 130690 w 9236054"/>
              <a:gd name="connsiteY235" fmla="*/ 6349285 h 6864439"/>
              <a:gd name="connsiteX236" fmla="*/ 104933 w 9236054"/>
              <a:gd name="connsiteY236" fmla="*/ 6246254 h 6864439"/>
              <a:gd name="connsiteX237" fmla="*/ 117812 w 9236054"/>
              <a:gd name="connsiteY237" fmla="*/ 6143223 h 6864439"/>
              <a:gd name="connsiteX238" fmla="*/ 156448 w 9236054"/>
              <a:gd name="connsiteY238" fmla="*/ 6053070 h 6864439"/>
              <a:gd name="connsiteX239" fmla="*/ 169327 w 9236054"/>
              <a:gd name="connsiteY239" fmla="*/ 6014434 h 6864439"/>
              <a:gd name="connsiteX240" fmla="*/ 220843 w 9236054"/>
              <a:gd name="connsiteY240" fmla="*/ 5937161 h 6864439"/>
              <a:gd name="connsiteX241" fmla="*/ 259479 w 9236054"/>
              <a:gd name="connsiteY241" fmla="*/ 5859887 h 6864439"/>
              <a:gd name="connsiteX242" fmla="*/ 285237 w 9236054"/>
              <a:gd name="connsiteY242" fmla="*/ 5782614 h 6864439"/>
              <a:gd name="connsiteX243" fmla="*/ 310995 w 9236054"/>
              <a:gd name="connsiteY243" fmla="*/ 5692462 h 6864439"/>
              <a:gd name="connsiteX244" fmla="*/ 298116 w 9236054"/>
              <a:gd name="connsiteY244" fmla="*/ 5512158 h 6864439"/>
              <a:gd name="connsiteX245" fmla="*/ 220843 w 9236054"/>
              <a:gd name="connsiteY245" fmla="*/ 5563673 h 6864439"/>
              <a:gd name="connsiteX246" fmla="*/ 143569 w 9236054"/>
              <a:gd name="connsiteY246" fmla="*/ 5615189 h 6864439"/>
              <a:gd name="connsiteX247" fmla="*/ 104933 w 9236054"/>
              <a:gd name="connsiteY247" fmla="*/ 5640946 h 6864439"/>
              <a:gd name="connsiteX248" fmla="*/ 53417 w 9236054"/>
              <a:gd name="connsiteY248" fmla="*/ 5679583 h 6864439"/>
              <a:gd name="connsiteX249" fmla="*/ 27659 w 9236054"/>
              <a:gd name="connsiteY249" fmla="*/ 5756856 h 6864439"/>
              <a:gd name="connsiteX250" fmla="*/ 1902 w 9236054"/>
              <a:gd name="connsiteY250" fmla="*/ 5924282 h 6864439"/>
              <a:gd name="connsiteX251" fmla="*/ 14781 w 9236054"/>
              <a:gd name="connsiteY251" fmla="*/ 6117465 h 6864439"/>
              <a:gd name="connsiteX252" fmla="*/ 53417 w 9236054"/>
              <a:gd name="connsiteY252" fmla="*/ 6143223 h 6864439"/>
              <a:gd name="connsiteX253" fmla="*/ 130690 w 9236054"/>
              <a:gd name="connsiteY253" fmla="*/ 6130344 h 6864439"/>
              <a:gd name="connsiteX254" fmla="*/ 169327 w 9236054"/>
              <a:gd name="connsiteY254" fmla="*/ 6104586 h 6864439"/>
              <a:gd name="connsiteX255" fmla="*/ 259479 w 9236054"/>
              <a:gd name="connsiteY255" fmla="*/ 6065949 h 6864439"/>
              <a:gd name="connsiteX256" fmla="*/ 298116 w 9236054"/>
              <a:gd name="connsiteY256" fmla="*/ 6014434 h 6864439"/>
              <a:gd name="connsiteX257" fmla="*/ 310995 w 9236054"/>
              <a:gd name="connsiteY257" fmla="*/ 5975797 h 6864439"/>
              <a:gd name="connsiteX258" fmla="*/ 336752 w 9236054"/>
              <a:gd name="connsiteY258" fmla="*/ 5937161 h 6864439"/>
              <a:gd name="connsiteX259" fmla="*/ 349631 w 9236054"/>
              <a:gd name="connsiteY259" fmla="*/ 5885645 h 6864439"/>
              <a:gd name="connsiteX260" fmla="*/ 362510 w 9236054"/>
              <a:gd name="connsiteY260" fmla="*/ 5769735 h 6864439"/>
              <a:gd name="connsiteX261" fmla="*/ 375389 w 9236054"/>
              <a:gd name="connsiteY261" fmla="*/ 5718220 h 6864439"/>
              <a:gd name="connsiteX262" fmla="*/ 388268 w 9236054"/>
              <a:gd name="connsiteY262" fmla="*/ 5628068 h 6864439"/>
              <a:gd name="connsiteX263" fmla="*/ 414026 w 9236054"/>
              <a:gd name="connsiteY263" fmla="*/ 5550794 h 6864439"/>
              <a:gd name="connsiteX264" fmla="*/ 426905 w 9236054"/>
              <a:gd name="connsiteY264" fmla="*/ 5499279 h 6864439"/>
              <a:gd name="connsiteX265" fmla="*/ 439783 w 9236054"/>
              <a:gd name="connsiteY265" fmla="*/ 5460642 h 6864439"/>
              <a:gd name="connsiteX266" fmla="*/ 465541 w 9236054"/>
              <a:gd name="connsiteY266" fmla="*/ 5331854 h 6864439"/>
              <a:gd name="connsiteX267" fmla="*/ 452662 w 9236054"/>
              <a:gd name="connsiteY267" fmla="*/ 5048518 h 6864439"/>
              <a:gd name="connsiteX268" fmla="*/ 414026 w 9236054"/>
              <a:gd name="connsiteY268" fmla="*/ 4958366 h 6864439"/>
              <a:gd name="connsiteX269" fmla="*/ 362510 w 9236054"/>
              <a:gd name="connsiteY269" fmla="*/ 4932608 h 6864439"/>
              <a:gd name="connsiteX270" fmla="*/ 323874 w 9236054"/>
              <a:gd name="connsiteY270" fmla="*/ 4906851 h 6864439"/>
              <a:gd name="connsiteX271" fmla="*/ 272358 w 9236054"/>
              <a:gd name="connsiteY271" fmla="*/ 4829577 h 6864439"/>
              <a:gd name="connsiteX272" fmla="*/ 259479 w 9236054"/>
              <a:gd name="connsiteY272" fmla="*/ 4790941 h 6864439"/>
              <a:gd name="connsiteX273" fmla="*/ 220843 w 9236054"/>
              <a:gd name="connsiteY273" fmla="*/ 4752304 h 6864439"/>
              <a:gd name="connsiteX274" fmla="*/ 182206 w 9236054"/>
              <a:gd name="connsiteY274" fmla="*/ 4662152 h 6864439"/>
              <a:gd name="connsiteX275" fmla="*/ 156448 w 9236054"/>
              <a:gd name="connsiteY275" fmla="*/ 4623515 h 6864439"/>
              <a:gd name="connsiteX276" fmla="*/ 117812 w 9236054"/>
              <a:gd name="connsiteY276" fmla="*/ 4507606 h 6864439"/>
              <a:gd name="connsiteX277" fmla="*/ 104933 w 9236054"/>
              <a:gd name="connsiteY277" fmla="*/ 4468969 h 6864439"/>
              <a:gd name="connsiteX278" fmla="*/ 117812 w 9236054"/>
              <a:gd name="connsiteY278" fmla="*/ 4250028 h 6864439"/>
              <a:gd name="connsiteX279" fmla="*/ 130690 w 9236054"/>
              <a:gd name="connsiteY279" fmla="*/ 4211392 h 6864439"/>
              <a:gd name="connsiteX280" fmla="*/ 143569 w 9236054"/>
              <a:gd name="connsiteY280" fmla="*/ 4146997 h 6864439"/>
              <a:gd name="connsiteX281" fmla="*/ 156448 w 9236054"/>
              <a:gd name="connsiteY281" fmla="*/ 4108361 h 6864439"/>
              <a:gd name="connsiteX282" fmla="*/ 169327 w 9236054"/>
              <a:gd name="connsiteY282" fmla="*/ 4056845 h 6864439"/>
              <a:gd name="connsiteX283" fmla="*/ 246600 w 9236054"/>
              <a:gd name="connsiteY283" fmla="*/ 3915177 h 6864439"/>
              <a:gd name="connsiteX284" fmla="*/ 272358 w 9236054"/>
              <a:gd name="connsiteY284" fmla="*/ 3876541 h 6864439"/>
              <a:gd name="connsiteX285" fmla="*/ 298116 w 9236054"/>
              <a:gd name="connsiteY285" fmla="*/ 3799268 h 6864439"/>
              <a:gd name="connsiteX286" fmla="*/ 323874 w 9236054"/>
              <a:gd name="connsiteY286" fmla="*/ 3696237 h 6864439"/>
              <a:gd name="connsiteX287" fmla="*/ 349631 w 9236054"/>
              <a:gd name="connsiteY287" fmla="*/ 3606085 h 6864439"/>
              <a:gd name="connsiteX288" fmla="*/ 362510 w 9236054"/>
              <a:gd name="connsiteY288" fmla="*/ 3503054 h 6864439"/>
              <a:gd name="connsiteX289" fmla="*/ 349631 w 9236054"/>
              <a:gd name="connsiteY289" fmla="*/ 3245476 h 6864439"/>
              <a:gd name="connsiteX290" fmla="*/ 298116 w 9236054"/>
              <a:gd name="connsiteY290" fmla="*/ 3129566 h 6864439"/>
              <a:gd name="connsiteX291" fmla="*/ 233721 w 9236054"/>
              <a:gd name="connsiteY291" fmla="*/ 3013656 h 6864439"/>
              <a:gd name="connsiteX292" fmla="*/ 207964 w 9236054"/>
              <a:gd name="connsiteY292" fmla="*/ 2975020 h 6864439"/>
              <a:gd name="connsiteX293" fmla="*/ 130690 w 9236054"/>
              <a:gd name="connsiteY293" fmla="*/ 2897746 h 6864439"/>
              <a:gd name="connsiteX294" fmla="*/ 79175 w 9236054"/>
              <a:gd name="connsiteY294" fmla="*/ 2820473 h 6864439"/>
              <a:gd name="connsiteX295" fmla="*/ 66296 w 9236054"/>
              <a:gd name="connsiteY295" fmla="*/ 2781837 h 6864439"/>
              <a:gd name="connsiteX296" fmla="*/ 40538 w 9236054"/>
              <a:gd name="connsiteY296" fmla="*/ 2743200 h 6864439"/>
              <a:gd name="connsiteX297" fmla="*/ 14781 w 9236054"/>
              <a:gd name="connsiteY297" fmla="*/ 2665927 h 6864439"/>
              <a:gd name="connsiteX298" fmla="*/ 27659 w 9236054"/>
              <a:gd name="connsiteY298" fmla="*/ 2446986 h 6864439"/>
              <a:gd name="connsiteX299" fmla="*/ 53417 w 9236054"/>
              <a:gd name="connsiteY299" fmla="*/ 2408349 h 6864439"/>
              <a:gd name="connsiteX300" fmla="*/ 66296 w 9236054"/>
              <a:gd name="connsiteY300" fmla="*/ 2369713 h 6864439"/>
              <a:gd name="connsiteX301" fmla="*/ 92054 w 9236054"/>
              <a:gd name="connsiteY301" fmla="*/ 2331076 h 6864439"/>
              <a:gd name="connsiteX302" fmla="*/ 117812 w 9236054"/>
              <a:gd name="connsiteY302" fmla="*/ 2253803 h 6864439"/>
              <a:gd name="connsiteX303" fmla="*/ 220843 w 9236054"/>
              <a:gd name="connsiteY303" fmla="*/ 2163651 h 6864439"/>
              <a:gd name="connsiteX304" fmla="*/ 259479 w 9236054"/>
              <a:gd name="connsiteY304" fmla="*/ 2137893 h 6864439"/>
              <a:gd name="connsiteX305" fmla="*/ 272358 w 9236054"/>
              <a:gd name="connsiteY305" fmla="*/ 2099256 h 6864439"/>
              <a:gd name="connsiteX306" fmla="*/ 323874 w 9236054"/>
              <a:gd name="connsiteY306" fmla="*/ 2009104 h 6864439"/>
              <a:gd name="connsiteX307" fmla="*/ 349631 w 9236054"/>
              <a:gd name="connsiteY307" fmla="*/ 1893194 h 6864439"/>
              <a:gd name="connsiteX308" fmla="*/ 285237 w 9236054"/>
              <a:gd name="connsiteY308" fmla="*/ 1777285 h 6864439"/>
              <a:gd name="connsiteX309" fmla="*/ 169327 w 9236054"/>
              <a:gd name="connsiteY309" fmla="*/ 1674254 h 6864439"/>
              <a:gd name="connsiteX310" fmla="*/ 130690 w 9236054"/>
              <a:gd name="connsiteY310" fmla="*/ 1661375 h 6864439"/>
              <a:gd name="connsiteX311" fmla="*/ 40538 w 9236054"/>
              <a:gd name="connsiteY311" fmla="*/ 1609859 h 6864439"/>
              <a:gd name="connsiteX312" fmla="*/ 1902 w 9236054"/>
              <a:gd name="connsiteY312" fmla="*/ 1532586 h 6864439"/>
              <a:gd name="connsiteX313" fmla="*/ 27659 w 9236054"/>
              <a:gd name="connsiteY313" fmla="*/ 1390918 h 6864439"/>
              <a:gd name="connsiteX314" fmla="*/ 53417 w 9236054"/>
              <a:gd name="connsiteY314" fmla="*/ 1352282 h 6864439"/>
              <a:gd name="connsiteX315" fmla="*/ 117812 w 9236054"/>
              <a:gd name="connsiteY315" fmla="*/ 1262130 h 6864439"/>
              <a:gd name="connsiteX316" fmla="*/ 143569 w 9236054"/>
              <a:gd name="connsiteY316" fmla="*/ 1223493 h 6864439"/>
              <a:gd name="connsiteX317" fmla="*/ 207964 w 9236054"/>
              <a:gd name="connsiteY317" fmla="*/ 1184856 h 6864439"/>
              <a:gd name="connsiteX318" fmla="*/ 285237 w 9236054"/>
              <a:gd name="connsiteY318" fmla="*/ 1146220 h 6864439"/>
              <a:gd name="connsiteX319" fmla="*/ 349631 w 9236054"/>
              <a:gd name="connsiteY319" fmla="*/ 1068946 h 6864439"/>
              <a:gd name="connsiteX320" fmla="*/ 298116 w 9236054"/>
              <a:gd name="connsiteY320" fmla="*/ 991673 h 6864439"/>
              <a:gd name="connsiteX321" fmla="*/ 220843 w 9236054"/>
              <a:gd name="connsiteY321" fmla="*/ 940158 h 6864439"/>
              <a:gd name="connsiteX322" fmla="*/ 195085 w 9236054"/>
              <a:gd name="connsiteY322" fmla="*/ 901521 h 6864439"/>
              <a:gd name="connsiteX323" fmla="*/ 169327 w 9236054"/>
              <a:gd name="connsiteY323" fmla="*/ 824248 h 6864439"/>
              <a:gd name="connsiteX324" fmla="*/ 195085 w 9236054"/>
              <a:gd name="connsiteY324" fmla="*/ 734096 h 6864439"/>
              <a:gd name="connsiteX325" fmla="*/ 246600 w 9236054"/>
              <a:gd name="connsiteY325" fmla="*/ 656823 h 6864439"/>
              <a:gd name="connsiteX326" fmla="*/ 272358 w 9236054"/>
              <a:gd name="connsiteY326" fmla="*/ 618186 h 6864439"/>
              <a:gd name="connsiteX327" fmla="*/ 285237 w 9236054"/>
              <a:gd name="connsiteY327" fmla="*/ 579549 h 6864439"/>
              <a:gd name="connsiteX328" fmla="*/ 246600 w 9236054"/>
              <a:gd name="connsiteY328" fmla="*/ 437882 h 6864439"/>
              <a:gd name="connsiteX329" fmla="*/ 220843 w 9236054"/>
              <a:gd name="connsiteY329" fmla="*/ 399245 h 6864439"/>
              <a:gd name="connsiteX330" fmla="*/ 233721 w 9236054"/>
              <a:gd name="connsiteY330" fmla="*/ 141668 h 6864439"/>
              <a:gd name="connsiteX331" fmla="*/ 246600 w 9236054"/>
              <a:gd name="connsiteY331" fmla="*/ 103031 h 6864439"/>
              <a:gd name="connsiteX332" fmla="*/ 323874 w 9236054"/>
              <a:gd name="connsiteY332" fmla="*/ 51515 h 6864439"/>
              <a:gd name="connsiteX333" fmla="*/ 439783 w 9236054"/>
              <a:gd name="connsiteY333" fmla="*/ 77273 h 6864439"/>
              <a:gd name="connsiteX334" fmla="*/ 517057 w 9236054"/>
              <a:gd name="connsiteY334" fmla="*/ 128789 h 6864439"/>
              <a:gd name="connsiteX335" fmla="*/ 542814 w 9236054"/>
              <a:gd name="connsiteY335" fmla="*/ 167425 h 6864439"/>
              <a:gd name="connsiteX336" fmla="*/ 581451 w 9236054"/>
              <a:gd name="connsiteY336" fmla="*/ 154546 h 6864439"/>
              <a:gd name="connsiteX337" fmla="*/ 632967 w 9236054"/>
              <a:gd name="connsiteY337" fmla="*/ 128789 h 6864439"/>
              <a:gd name="connsiteX338" fmla="*/ 710240 w 9236054"/>
              <a:gd name="connsiteY338" fmla="*/ 77273 h 6864439"/>
              <a:gd name="connsiteX339" fmla="*/ 748876 w 9236054"/>
              <a:gd name="connsiteY339" fmla="*/ 90152 h 6864439"/>
              <a:gd name="connsiteX340" fmla="*/ 839029 w 9236054"/>
              <a:gd name="connsiteY340" fmla="*/ 154546 h 6864439"/>
              <a:gd name="connsiteX341" fmla="*/ 967817 w 9236054"/>
              <a:gd name="connsiteY341" fmla="*/ 206062 h 6864439"/>
              <a:gd name="connsiteX342" fmla="*/ 1083727 w 9236054"/>
              <a:gd name="connsiteY342" fmla="*/ 193183 h 6864439"/>
              <a:gd name="connsiteX343" fmla="*/ 1173879 w 9236054"/>
              <a:gd name="connsiteY343" fmla="*/ 154546 h 6864439"/>
              <a:gd name="connsiteX344" fmla="*/ 1212516 w 9236054"/>
              <a:gd name="connsiteY344" fmla="*/ 141668 h 6864439"/>
              <a:gd name="connsiteX345" fmla="*/ 1251152 w 9236054"/>
              <a:gd name="connsiteY345" fmla="*/ 115910 h 6864439"/>
              <a:gd name="connsiteX346" fmla="*/ 1367062 w 9236054"/>
              <a:gd name="connsiteY346" fmla="*/ 90152 h 6864439"/>
              <a:gd name="connsiteX347" fmla="*/ 1431457 w 9236054"/>
              <a:gd name="connsiteY347" fmla="*/ 103031 h 6864439"/>
              <a:gd name="connsiteX348" fmla="*/ 1560245 w 9236054"/>
              <a:gd name="connsiteY348" fmla="*/ 154546 h 6864439"/>
              <a:gd name="connsiteX349" fmla="*/ 1598882 w 9236054"/>
              <a:gd name="connsiteY349" fmla="*/ 180304 h 6864439"/>
              <a:gd name="connsiteX350" fmla="*/ 1714792 w 9236054"/>
              <a:gd name="connsiteY350" fmla="*/ 128789 h 6864439"/>
              <a:gd name="connsiteX351" fmla="*/ 1753429 w 9236054"/>
              <a:gd name="connsiteY351" fmla="*/ 103031 h 6864439"/>
              <a:gd name="connsiteX352" fmla="*/ 1804944 w 9236054"/>
              <a:gd name="connsiteY352" fmla="*/ 90152 h 6864439"/>
              <a:gd name="connsiteX353" fmla="*/ 1843581 w 9236054"/>
              <a:gd name="connsiteY353" fmla="*/ 77273 h 6864439"/>
              <a:gd name="connsiteX354" fmla="*/ 1998127 w 9236054"/>
              <a:gd name="connsiteY354" fmla="*/ 115910 h 6864439"/>
              <a:gd name="connsiteX355" fmla="*/ 2011006 w 9236054"/>
              <a:gd name="connsiteY355" fmla="*/ 128789 h 6864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</a:cxnLst>
            <a:rect l="l" t="t" r="r" b="b"/>
            <a:pathLst>
              <a:path w="9236054" h="6864439">
                <a:moveTo>
                  <a:pt x="6776189" y="180304"/>
                </a:moveTo>
                <a:cubicBezTo>
                  <a:pt x="6788942" y="142047"/>
                  <a:pt x="6797091" y="95008"/>
                  <a:pt x="6827705" y="64394"/>
                </a:cubicBezTo>
                <a:cubicBezTo>
                  <a:pt x="6838650" y="53449"/>
                  <a:pt x="6852497" y="45559"/>
                  <a:pt x="6866341" y="38637"/>
                </a:cubicBezTo>
                <a:cubicBezTo>
                  <a:pt x="6878483" y="32566"/>
                  <a:pt x="6892099" y="30051"/>
                  <a:pt x="6904978" y="25758"/>
                </a:cubicBezTo>
                <a:cubicBezTo>
                  <a:pt x="6965079" y="30051"/>
                  <a:pt x="7025765" y="29240"/>
                  <a:pt x="7085282" y="38637"/>
                </a:cubicBezTo>
                <a:cubicBezTo>
                  <a:pt x="7108117" y="42243"/>
                  <a:pt x="7128999" y="54055"/>
                  <a:pt x="7149676" y="64394"/>
                </a:cubicBezTo>
                <a:cubicBezTo>
                  <a:pt x="7180747" y="79929"/>
                  <a:pt x="7222055" y="108354"/>
                  <a:pt x="7252707" y="128789"/>
                </a:cubicBezTo>
                <a:cubicBezTo>
                  <a:pt x="7261293" y="145961"/>
                  <a:pt x="7266174" y="165555"/>
                  <a:pt x="7278465" y="180304"/>
                </a:cubicBezTo>
                <a:cubicBezTo>
                  <a:pt x="7288374" y="192195"/>
                  <a:pt x="7305211" y="196153"/>
                  <a:pt x="7317102" y="206062"/>
                </a:cubicBezTo>
                <a:cubicBezTo>
                  <a:pt x="7331094" y="217722"/>
                  <a:pt x="7342859" y="231820"/>
                  <a:pt x="7355738" y="244699"/>
                </a:cubicBezTo>
                <a:cubicBezTo>
                  <a:pt x="7385789" y="240406"/>
                  <a:pt x="7417092" y="241419"/>
                  <a:pt x="7445890" y="231820"/>
                </a:cubicBezTo>
                <a:cubicBezTo>
                  <a:pt x="7482317" y="219678"/>
                  <a:pt x="7512494" y="192446"/>
                  <a:pt x="7548921" y="180304"/>
                </a:cubicBezTo>
                <a:lnTo>
                  <a:pt x="7587558" y="167425"/>
                </a:lnTo>
                <a:cubicBezTo>
                  <a:pt x="7603753" y="118842"/>
                  <a:pt x="7607670" y="95796"/>
                  <a:pt x="7651952" y="51515"/>
                </a:cubicBezTo>
                <a:cubicBezTo>
                  <a:pt x="7664831" y="38636"/>
                  <a:pt x="7674775" y="21915"/>
                  <a:pt x="7690589" y="12879"/>
                </a:cubicBezTo>
                <a:cubicBezTo>
                  <a:pt x="7705957" y="4097"/>
                  <a:pt x="7724933" y="4293"/>
                  <a:pt x="7742105" y="0"/>
                </a:cubicBezTo>
                <a:cubicBezTo>
                  <a:pt x="7849429" y="4293"/>
                  <a:pt x="7957237" y="1827"/>
                  <a:pt x="8064076" y="12879"/>
                </a:cubicBezTo>
                <a:cubicBezTo>
                  <a:pt x="8083173" y="14855"/>
                  <a:pt x="8097945" y="31074"/>
                  <a:pt x="8115592" y="38637"/>
                </a:cubicBezTo>
                <a:cubicBezTo>
                  <a:pt x="8128070" y="43985"/>
                  <a:pt x="8141350" y="47222"/>
                  <a:pt x="8154229" y="51515"/>
                </a:cubicBezTo>
                <a:cubicBezTo>
                  <a:pt x="8179987" y="68687"/>
                  <a:pt x="8212928" y="78265"/>
                  <a:pt x="8231502" y="103031"/>
                </a:cubicBezTo>
                <a:cubicBezTo>
                  <a:pt x="8267210" y="150642"/>
                  <a:pt x="8332233" y="247459"/>
                  <a:pt x="8386048" y="283335"/>
                </a:cubicBezTo>
                <a:lnTo>
                  <a:pt x="8424685" y="309093"/>
                </a:lnTo>
                <a:cubicBezTo>
                  <a:pt x="8497665" y="304800"/>
                  <a:pt x="8572088" y="311275"/>
                  <a:pt x="8643626" y="296214"/>
                </a:cubicBezTo>
                <a:cubicBezTo>
                  <a:pt x="8658772" y="293025"/>
                  <a:pt x="8663097" y="271721"/>
                  <a:pt x="8669383" y="257577"/>
                </a:cubicBezTo>
                <a:cubicBezTo>
                  <a:pt x="8680410" y="232766"/>
                  <a:pt x="8675942" y="199503"/>
                  <a:pt x="8695141" y="180304"/>
                </a:cubicBezTo>
                <a:cubicBezTo>
                  <a:pt x="8782013" y="93432"/>
                  <a:pt x="8737856" y="114550"/>
                  <a:pt x="8811051" y="90152"/>
                </a:cubicBezTo>
                <a:cubicBezTo>
                  <a:pt x="8845395" y="94445"/>
                  <a:pt x="8881947" y="90177"/>
                  <a:pt x="8914082" y="103031"/>
                </a:cubicBezTo>
                <a:cubicBezTo>
                  <a:pt x="8928454" y="108780"/>
                  <a:pt x="8929931" y="129777"/>
                  <a:pt x="8939840" y="141668"/>
                </a:cubicBezTo>
                <a:cubicBezTo>
                  <a:pt x="8951500" y="155660"/>
                  <a:pt x="8965597" y="167425"/>
                  <a:pt x="8978476" y="180304"/>
                </a:cubicBezTo>
                <a:cubicBezTo>
                  <a:pt x="8987062" y="206062"/>
                  <a:pt x="9008074" y="230699"/>
                  <a:pt x="9004234" y="257577"/>
                </a:cubicBezTo>
                <a:cubicBezTo>
                  <a:pt x="8999941" y="287628"/>
                  <a:pt x="8996785" y="317864"/>
                  <a:pt x="8991355" y="347730"/>
                </a:cubicBezTo>
                <a:cubicBezTo>
                  <a:pt x="8963310" y="501979"/>
                  <a:pt x="8993180" y="313760"/>
                  <a:pt x="8965598" y="437882"/>
                </a:cubicBezTo>
                <a:cubicBezTo>
                  <a:pt x="8959933" y="463373"/>
                  <a:pt x="8957840" y="489549"/>
                  <a:pt x="8952719" y="515155"/>
                </a:cubicBezTo>
                <a:cubicBezTo>
                  <a:pt x="8949248" y="532511"/>
                  <a:pt x="8943680" y="549391"/>
                  <a:pt x="8939840" y="566670"/>
                </a:cubicBezTo>
                <a:cubicBezTo>
                  <a:pt x="8935091" y="588039"/>
                  <a:pt x="8934647" y="610569"/>
                  <a:pt x="8926961" y="631065"/>
                </a:cubicBezTo>
                <a:cubicBezTo>
                  <a:pt x="8921526" y="645558"/>
                  <a:pt x="8908882" y="656262"/>
                  <a:pt x="8901203" y="669701"/>
                </a:cubicBezTo>
                <a:cubicBezTo>
                  <a:pt x="8875739" y="714263"/>
                  <a:pt x="8877015" y="716506"/>
                  <a:pt x="8862567" y="759854"/>
                </a:cubicBezTo>
                <a:cubicBezTo>
                  <a:pt x="8866860" y="794198"/>
                  <a:pt x="8867051" y="829307"/>
                  <a:pt x="8875445" y="862885"/>
                </a:cubicBezTo>
                <a:cubicBezTo>
                  <a:pt x="8886733" y="908038"/>
                  <a:pt x="8907801" y="914717"/>
                  <a:pt x="8926961" y="953037"/>
                </a:cubicBezTo>
                <a:cubicBezTo>
                  <a:pt x="8936200" y="971514"/>
                  <a:pt x="8948592" y="1026682"/>
                  <a:pt x="8952719" y="1043189"/>
                </a:cubicBezTo>
                <a:cubicBezTo>
                  <a:pt x="8944133" y="1116169"/>
                  <a:pt x="8936890" y="1189320"/>
                  <a:pt x="8926961" y="1262130"/>
                </a:cubicBezTo>
                <a:cubicBezTo>
                  <a:pt x="8924003" y="1283819"/>
                  <a:pt x="8921768" y="1306028"/>
                  <a:pt x="8914082" y="1326524"/>
                </a:cubicBezTo>
                <a:cubicBezTo>
                  <a:pt x="8908647" y="1341017"/>
                  <a:pt x="8896004" y="1351722"/>
                  <a:pt x="8888324" y="1365161"/>
                </a:cubicBezTo>
                <a:cubicBezTo>
                  <a:pt x="8878799" y="1381830"/>
                  <a:pt x="8872445" y="1400213"/>
                  <a:pt x="8862567" y="1416676"/>
                </a:cubicBezTo>
                <a:cubicBezTo>
                  <a:pt x="8830859" y="1469523"/>
                  <a:pt x="8807635" y="1498504"/>
                  <a:pt x="8772414" y="1545465"/>
                </a:cubicBezTo>
                <a:cubicBezTo>
                  <a:pt x="8741296" y="1638823"/>
                  <a:pt x="8746721" y="1603709"/>
                  <a:pt x="8785293" y="1777285"/>
                </a:cubicBezTo>
                <a:cubicBezTo>
                  <a:pt x="8788651" y="1792395"/>
                  <a:pt x="8804129" y="1802077"/>
                  <a:pt x="8811051" y="1815921"/>
                </a:cubicBezTo>
                <a:cubicBezTo>
                  <a:pt x="8821390" y="1836598"/>
                  <a:pt x="8823985" y="1861079"/>
                  <a:pt x="8836809" y="1880315"/>
                </a:cubicBezTo>
                <a:cubicBezTo>
                  <a:pt x="8850280" y="1900521"/>
                  <a:pt x="8873154" y="1912868"/>
                  <a:pt x="8888324" y="1931831"/>
                </a:cubicBezTo>
                <a:cubicBezTo>
                  <a:pt x="8907663" y="1956004"/>
                  <a:pt x="8922087" y="1983743"/>
                  <a:pt x="8939840" y="2009104"/>
                </a:cubicBezTo>
                <a:cubicBezTo>
                  <a:pt x="8952149" y="2026689"/>
                  <a:pt x="8965597" y="2043448"/>
                  <a:pt x="8978476" y="2060620"/>
                </a:cubicBezTo>
                <a:cubicBezTo>
                  <a:pt x="8987062" y="2086378"/>
                  <a:pt x="9006936" y="2110877"/>
                  <a:pt x="9004234" y="2137893"/>
                </a:cubicBezTo>
                <a:cubicBezTo>
                  <a:pt x="8999941" y="2180823"/>
                  <a:pt x="8999306" y="2224277"/>
                  <a:pt x="8991355" y="2266682"/>
                </a:cubicBezTo>
                <a:cubicBezTo>
                  <a:pt x="8973922" y="2359661"/>
                  <a:pt x="8973123" y="2320782"/>
                  <a:pt x="8939840" y="2382592"/>
                </a:cubicBezTo>
                <a:cubicBezTo>
                  <a:pt x="8917085" y="2424852"/>
                  <a:pt x="8902068" y="2471444"/>
                  <a:pt x="8875445" y="2511380"/>
                </a:cubicBezTo>
                <a:cubicBezTo>
                  <a:pt x="8835803" y="2570845"/>
                  <a:pt x="8857652" y="2536744"/>
                  <a:pt x="8811051" y="2614411"/>
                </a:cubicBezTo>
                <a:cubicBezTo>
                  <a:pt x="8787305" y="2709395"/>
                  <a:pt x="8812824" y="2623150"/>
                  <a:pt x="8772414" y="2717442"/>
                </a:cubicBezTo>
                <a:cubicBezTo>
                  <a:pt x="8761332" y="2743301"/>
                  <a:pt x="8753190" y="2781463"/>
                  <a:pt x="8746657" y="2807594"/>
                </a:cubicBezTo>
                <a:cubicBezTo>
                  <a:pt x="8750950" y="2871988"/>
                  <a:pt x="8748926" y="2937118"/>
                  <a:pt x="8759536" y="3000777"/>
                </a:cubicBezTo>
                <a:cubicBezTo>
                  <a:pt x="8762081" y="3016045"/>
                  <a:pt x="8776983" y="3026355"/>
                  <a:pt x="8785293" y="3039414"/>
                </a:cubicBezTo>
                <a:cubicBezTo>
                  <a:pt x="8807036" y="3073582"/>
                  <a:pt x="8827945" y="3108277"/>
                  <a:pt x="8849688" y="3142445"/>
                </a:cubicBezTo>
                <a:cubicBezTo>
                  <a:pt x="8857998" y="3155504"/>
                  <a:pt x="8862566" y="3172496"/>
                  <a:pt x="8875445" y="3181082"/>
                </a:cubicBezTo>
                <a:cubicBezTo>
                  <a:pt x="8913436" y="3206408"/>
                  <a:pt x="8921730" y="3208289"/>
                  <a:pt x="8952719" y="3245476"/>
                </a:cubicBezTo>
                <a:cubicBezTo>
                  <a:pt x="8962628" y="3257367"/>
                  <a:pt x="8967531" y="3273168"/>
                  <a:pt x="8978476" y="3284113"/>
                </a:cubicBezTo>
                <a:cubicBezTo>
                  <a:pt x="8997913" y="3303550"/>
                  <a:pt x="9023434" y="3316191"/>
                  <a:pt x="9042871" y="3335628"/>
                </a:cubicBezTo>
                <a:cubicBezTo>
                  <a:pt x="9115688" y="3408444"/>
                  <a:pt x="9009624" y="3344762"/>
                  <a:pt x="9120144" y="3400023"/>
                </a:cubicBezTo>
                <a:cubicBezTo>
                  <a:pt x="9191069" y="3541871"/>
                  <a:pt x="9088931" y="3351173"/>
                  <a:pt x="9197417" y="3503054"/>
                </a:cubicBezTo>
                <a:cubicBezTo>
                  <a:pt x="9205307" y="3514101"/>
                  <a:pt x="9204225" y="3529548"/>
                  <a:pt x="9210296" y="3541690"/>
                </a:cubicBezTo>
                <a:cubicBezTo>
                  <a:pt x="9217218" y="3555534"/>
                  <a:pt x="9227468" y="3567448"/>
                  <a:pt x="9236054" y="3580327"/>
                </a:cubicBezTo>
                <a:cubicBezTo>
                  <a:pt x="9223534" y="3617885"/>
                  <a:pt x="9220152" y="3634103"/>
                  <a:pt x="9197417" y="3670479"/>
                </a:cubicBezTo>
                <a:cubicBezTo>
                  <a:pt x="9186041" y="3688681"/>
                  <a:pt x="9169824" y="3703588"/>
                  <a:pt x="9158781" y="3721994"/>
                </a:cubicBezTo>
                <a:cubicBezTo>
                  <a:pt x="9143964" y="3746688"/>
                  <a:pt x="9136119" y="3775306"/>
                  <a:pt x="9120144" y="3799268"/>
                </a:cubicBezTo>
                <a:cubicBezTo>
                  <a:pt x="9110041" y="3814422"/>
                  <a:pt x="9093607" y="3824291"/>
                  <a:pt x="9081507" y="3837904"/>
                </a:cubicBezTo>
                <a:cubicBezTo>
                  <a:pt x="8959810" y="3974812"/>
                  <a:pt x="9065616" y="3866674"/>
                  <a:pt x="8978476" y="3953814"/>
                </a:cubicBezTo>
                <a:cubicBezTo>
                  <a:pt x="8934507" y="4041755"/>
                  <a:pt x="8972471" y="3971151"/>
                  <a:pt x="8926961" y="4043966"/>
                </a:cubicBezTo>
                <a:cubicBezTo>
                  <a:pt x="8913694" y="4065193"/>
                  <a:pt x="8903343" y="4088335"/>
                  <a:pt x="8888324" y="4108361"/>
                </a:cubicBezTo>
                <a:cubicBezTo>
                  <a:pt x="8877396" y="4122932"/>
                  <a:pt x="8861348" y="4133005"/>
                  <a:pt x="8849688" y="4146997"/>
                </a:cubicBezTo>
                <a:cubicBezTo>
                  <a:pt x="8839779" y="4158888"/>
                  <a:pt x="8834213" y="4174065"/>
                  <a:pt x="8823930" y="4185634"/>
                </a:cubicBezTo>
                <a:cubicBezTo>
                  <a:pt x="8799729" y="4212860"/>
                  <a:pt x="8746657" y="4262907"/>
                  <a:pt x="8746657" y="4262907"/>
                </a:cubicBezTo>
                <a:cubicBezTo>
                  <a:pt x="8750950" y="4284372"/>
                  <a:pt x="8748676" y="4308295"/>
                  <a:pt x="8759536" y="4327301"/>
                </a:cubicBezTo>
                <a:cubicBezTo>
                  <a:pt x="8767215" y="4340740"/>
                  <a:pt x="8787227" y="4342114"/>
                  <a:pt x="8798172" y="4353059"/>
                </a:cubicBezTo>
                <a:cubicBezTo>
                  <a:pt x="8809117" y="4364004"/>
                  <a:pt x="8817643" y="4377551"/>
                  <a:pt x="8823930" y="4391696"/>
                </a:cubicBezTo>
                <a:lnTo>
                  <a:pt x="8862567" y="4507606"/>
                </a:lnTo>
                <a:cubicBezTo>
                  <a:pt x="8866860" y="4520485"/>
                  <a:pt x="8867915" y="4534947"/>
                  <a:pt x="8875445" y="4546242"/>
                </a:cubicBezTo>
                <a:lnTo>
                  <a:pt x="8901203" y="4584879"/>
                </a:lnTo>
                <a:cubicBezTo>
                  <a:pt x="8890168" y="4617983"/>
                  <a:pt x="8881913" y="4639453"/>
                  <a:pt x="8875445" y="4675031"/>
                </a:cubicBezTo>
                <a:cubicBezTo>
                  <a:pt x="8870015" y="4704897"/>
                  <a:pt x="8868520" y="4735417"/>
                  <a:pt x="8862567" y="4765183"/>
                </a:cubicBezTo>
                <a:cubicBezTo>
                  <a:pt x="8859905" y="4778495"/>
                  <a:pt x="8853418" y="4790767"/>
                  <a:pt x="8849688" y="4803820"/>
                </a:cubicBezTo>
                <a:cubicBezTo>
                  <a:pt x="8844825" y="4820839"/>
                  <a:pt x="8843782" y="4839066"/>
                  <a:pt x="8836809" y="4855335"/>
                </a:cubicBezTo>
                <a:cubicBezTo>
                  <a:pt x="8830712" y="4869562"/>
                  <a:pt x="8819637" y="4881093"/>
                  <a:pt x="8811051" y="4893972"/>
                </a:cubicBezTo>
                <a:cubicBezTo>
                  <a:pt x="8785814" y="5020157"/>
                  <a:pt x="8790277" y="4969564"/>
                  <a:pt x="8811051" y="5177307"/>
                </a:cubicBezTo>
                <a:cubicBezTo>
                  <a:pt x="8812402" y="5190815"/>
                  <a:pt x="8817859" y="5203802"/>
                  <a:pt x="8823930" y="5215944"/>
                </a:cubicBezTo>
                <a:cubicBezTo>
                  <a:pt x="8830852" y="5229788"/>
                  <a:pt x="8841102" y="5241701"/>
                  <a:pt x="8849688" y="5254580"/>
                </a:cubicBezTo>
                <a:cubicBezTo>
                  <a:pt x="8886390" y="5364689"/>
                  <a:pt x="8872077" y="5304912"/>
                  <a:pt x="8888324" y="5434885"/>
                </a:cubicBezTo>
                <a:cubicBezTo>
                  <a:pt x="8900661" y="5669288"/>
                  <a:pt x="8892072" y="5617543"/>
                  <a:pt x="8914082" y="5782614"/>
                </a:cubicBezTo>
                <a:cubicBezTo>
                  <a:pt x="8920963" y="5834220"/>
                  <a:pt x="8920903" y="5867217"/>
                  <a:pt x="8939840" y="5911403"/>
                </a:cubicBezTo>
                <a:cubicBezTo>
                  <a:pt x="8971917" y="5986249"/>
                  <a:pt x="8953755" y="5942663"/>
                  <a:pt x="9004234" y="6001555"/>
                </a:cubicBezTo>
                <a:cubicBezTo>
                  <a:pt x="9028200" y="6029515"/>
                  <a:pt x="9048241" y="6061125"/>
                  <a:pt x="9068629" y="6091707"/>
                </a:cubicBezTo>
                <a:cubicBezTo>
                  <a:pt x="9077215" y="6117465"/>
                  <a:pt x="9098226" y="6142102"/>
                  <a:pt x="9094386" y="6168980"/>
                </a:cubicBezTo>
                <a:cubicBezTo>
                  <a:pt x="9088449" y="6210538"/>
                  <a:pt x="9081462" y="6297838"/>
                  <a:pt x="9055750" y="6336406"/>
                </a:cubicBezTo>
                <a:lnTo>
                  <a:pt x="9029992" y="6375042"/>
                </a:lnTo>
                <a:cubicBezTo>
                  <a:pt x="9025699" y="6387921"/>
                  <a:pt x="9023184" y="6401537"/>
                  <a:pt x="9017113" y="6413679"/>
                </a:cubicBezTo>
                <a:cubicBezTo>
                  <a:pt x="8993461" y="6460982"/>
                  <a:pt x="8977860" y="6459473"/>
                  <a:pt x="8939840" y="6503831"/>
                </a:cubicBezTo>
                <a:cubicBezTo>
                  <a:pt x="8929767" y="6515583"/>
                  <a:pt x="8923079" y="6529873"/>
                  <a:pt x="8914082" y="6542468"/>
                </a:cubicBezTo>
                <a:cubicBezTo>
                  <a:pt x="8901606" y="6559935"/>
                  <a:pt x="8887754" y="6576398"/>
                  <a:pt x="8875445" y="6593983"/>
                </a:cubicBezTo>
                <a:cubicBezTo>
                  <a:pt x="8857692" y="6619344"/>
                  <a:pt x="8851619" y="6657412"/>
                  <a:pt x="8823930" y="6671256"/>
                </a:cubicBezTo>
                <a:cubicBezTo>
                  <a:pt x="8760272" y="6703085"/>
                  <a:pt x="8790628" y="6690943"/>
                  <a:pt x="8733778" y="6709893"/>
                </a:cubicBezTo>
                <a:cubicBezTo>
                  <a:pt x="8712313" y="6705600"/>
                  <a:pt x="8689386" y="6705904"/>
                  <a:pt x="8669383" y="6697014"/>
                </a:cubicBezTo>
                <a:cubicBezTo>
                  <a:pt x="8649768" y="6688296"/>
                  <a:pt x="8636070" y="6669753"/>
                  <a:pt x="8617868" y="6658377"/>
                </a:cubicBezTo>
                <a:cubicBezTo>
                  <a:pt x="8601587" y="6648202"/>
                  <a:pt x="8583021" y="6642145"/>
                  <a:pt x="8566352" y="6632620"/>
                </a:cubicBezTo>
                <a:cubicBezTo>
                  <a:pt x="8496443" y="6592672"/>
                  <a:pt x="8559922" y="6617597"/>
                  <a:pt x="8489079" y="6593983"/>
                </a:cubicBezTo>
                <a:cubicBezTo>
                  <a:pt x="8432144" y="6556026"/>
                  <a:pt x="8459926" y="6566913"/>
                  <a:pt x="8373169" y="6555346"/>
                </a:cubicBezTo>
                <a:cubicBezTo>
                  <a:pt x="8334636" y="6550208"/>
                  <a:pt x="8295792" y="6547606"/>
                  <a:pt x="8257259" y="6542468"/>
                </a:cubicBezTo>
                <a:cubicBezTo>
                  <a:pt x="8231375" y="6539017"/>
                  <a:pt x="8206056" y="6531079"/>
                  <a:pt x="8179986" y="6529589"/>
                </a:cubicBezTo>
                <a:cubicBezTo>
                  <a:pt x="8055619" y="6522482"/>
                  <a:pt x="7930995" y="6521003"/>
                  <a:pt x="7806499" y="6516710"/>
                </a:cubicBezTo>
                <a:cubicBezTo>
                  <a:pt x="7640516" y="6528566"/>
                  <a:pt x="7667798" y="6508236"/>
                  <a:pt x="7561800" y="6555346"/>
                </a:cubicBezTo>
                <a:cubicBezTo>
                  <a:pt x="7544256" y="6563143"/>
                  <a:pt x="7525907" y="6569945"/>
                  <a:pt x="7510285" y="6581104"/>
                </a:cubicBezTo>
                <a:cubicBezTo>
                  <a:pt x="7495464" y="6591691"/>
                  <a:pt x="7487570" y="6610896"/>
                  <a:pt x="7471648" y="6619741"/>
                </a:cubicBezTo>
                <a:cubicBezTo>
                  <a:pt x="7447914" y="6632927"/>
                  <a:pt x="7394375" y="6645499"/>
                  <a:pt x="7394375" y="6645499"/>
                </a:cubicBezTo>
                <a:cubicBezTo>
                  <a:pt x="7351445" y="6641206"/>
                  <a:pt x="7307625" y="6642321"/>
                  <a:pt x="7265586" y="6632620"/>
                </a:cubicBezTo>
                <a:cubicBezTo>
                  <a:pt x="7250504" y="6629140"/>
                  <a:pt x="7241776" y="6611310"/>
                  <a:pt x="7226950" y="6606862"/>
                </a:cubicBezTo>
                <a:cubicBezTo>
                  <a:pt x="7197874" y="6598139"/>
                  <a:pt x="7166849" y="6598276"/>
                  <a:pt x="7136798" y="6593983"/>
                </a:cubicBezTo>
                <a:cubicBezTo>
                  <a:pt x="7123919" y="6585397"/>
                  <a:pt x="7112306" y="6574511"/>
                  <a:pt x="7098161" y="6568225"/>
                </a:cubicBezTo>
                <a:cubicBezTo>
                  <a:pt x="7073350" y="6557198"/>
                  <a:pt x="7020888" y="6542468"/>
                  <a:pt x="7020888" y="6542468"/>
                </a:cubicBezTo>
                <a:cubicBezTo>
                  <a:pt x="6870289" y="6442069"/>
                  <a:pt x="7000184" y="6518876"/>
                  <a:pt x="6904978" y="6478073"/>
                </a:cubicBezTo>
                <a:cubicBezTo>
                  <a:pt x="6862573" y="6459899"/>
                  <a:pt x="6856648" y="6448730"/>
                  <a:pt x="6814826" y="6439437"/>
                </a:cubicBezTo>
                <a:cubicBezTo>
                  <a:pt x="6789334" y="6433772"/>
                  <a:pt x="6763310" y="6430851"/>
                  <a:pt x="6737552" y="6426558"/>
                </a:cubicBezTo>
                <a:cubicBezTo>
                  <a:pt x="6630228" y="6430851"/>
                  <a:pt x="6522753" y="6432292"/>
                  <a:pt x="6415581" y="6439437"/>
                </a:cubicBezTo>
                <a:cubicBezTo>
                  <a:pt x="6312425" y="6446314"/>
                  <a:pt x="6386075" y="6446562"/>
                  <a:pt x="6312550" y="6478073"/>
                </a:cubicBezTo>
                <a:cubicBezTo>
                  <a:pt x="6296281" y="6485046"/>
                  <a:pt x="6278053" y="6486089"/>
                  <a:pt x="6261034" y="6490952"/>
                </a:cubicBezTo>
                <a:cubicBezTo>
                  <a:pt x="6131700" y="6527905"/>
                  <a:pt x="6331932" y="6476448"/>
                  <a:pt x="6170882" y="6516710"/>
                </a:cubicBezTo>
                <a:cubicBezTo>
                  <a:pt x="5986285" y="6512417"/>
                  <a:pt x="5801346" y="6515848"/>
                  <a:pt x="5617090" y="6503831"/>
                </a:cubicBezTo>
                <a:cubicBezTo>
                  <a:pt x="5601644" y="6502824"/>
                  <a:pt x="5592681" y="6484170"/>
                  <a:pt x="5578454" y="6478073"/>
                </a:cubicBezTo>
                <a:cubicBezTo>
                  <a:pt x="5562185" y="6471100"/>
                  <a:pt x="5543957" y="6470057"/>
                  <a:pt x="5526938" y="6465194"/>
                </a:cubicBezTo>
                <a:cubicBezTo>
                  <a:pt x="5513885" y="6461465"/>
                  <a:pt x="5501355" y="6456044"/>
                  <a:pt x="5488302" y="6452315"/>
                </a:cubicBezTo>
                <a:cubicBezTo>
                  <a:pt x="5469038" y="6446811"/>
                  <a:pt x="5418741" y="6436854"/>
                  <a:pt x="5398150" y="6426558"/>
                </a:cubicBezTo>
                <a:cubicBezTo>
                  <a:pt x="5384306" y="6419636"/>
                  <a:pt x="5373358" y="6407722"/>
                  <a:pt x="5359513" y="6400800"/>
                </a:cubicBezTo>
                <a:cubicBezTo>
                  <a:pt x="5338928" y="6390507"/>
                  <a:pt x="5288617" y="6380544"/>
                  <a:pt x="5269361" y="6375042"/>
                </a:cubicBezTo>
                <a:cubicBezTo>
                  <a:pt x="5131492" y="6335650"/>
                  <a:pt x="5370557" y="6396414"/>
                  <a:pt x="5166330" y="6349285"/>
                </a:cubicBezTo>
                <a:cubicBezTo>
                  <a:pt x="5131836" y="6341325"/>
                  <a:pt x="5094962" y="6339359"/>
                  <a:pt x="5063299" y="6323527"/>
                </a:cubicBezTo>
                <a:cubicBezTo>
                  <a:pt x="5046127" y="6314941"/>
                  <a:pt x="5030556" y="6301792"/>
                  <a:pt x="5011783" y="6297769"/>
                </a:cubicBezTo>
                <a:cubicBezTo>
                  <a:pt x="4969597" y="6288729"/>
                  <a:pt x="4925924" y="6289183"/>
                  <a:pt x="4882995" y="6284890"/>
                </a:cubicBezTo>
                <a:cubicBezTo>
                  <a:pt x="4870116" y="6280597"/>
                  <a:pt x="4857715" y="6274440"/>
                  <a:pt x="4844358" y="6272011"/>
                </a:cubicBezTo>
                <a:cubicBezTo>
                  <a:pt x="4759720" y="6256622"/>
                  <a:pt x="4622155" y="6251188"/>
                  <a:pt x="4548144" y="6246254"/>
                </a:cubicBezTo>
                <a:cubicBezTo>
                  <a:pt x="4427941" y="6250547"/>
                  <a:pt x="4307566" y="6251388"/>
                  <a:pt x="4187536" y="6259132"/>
                </a:cubicBezTo>
                <a:cubicBezTo>
                  <a:pt x="4173989" y="6260006"/>
                  <a:pt x="4162069" y="6268718"/>
                  <a:pt x="4148899" y="6272011"/>
                </a:cubicBezTo>
                <a:cubicBezTo>
                  <a:pt x="4105668" y="6282819"/>
                  <a:pt x="4035548" y="6292922"/>
                  <a:pt x="3994352" y="6297769"/>
                </a:cubicBezTo>
                <a:cubicBezTo>
                  <a:pt x="3841305" y="6315775"/>
                  <a:pt x="3800708" y="6314062"/>
                  <a:pt x="3620865" y="6323527"/>
                </a:cubicBezTo>
                <a:cubicBezTo>
                  <a:pt x="3552178" y="6319234"/>
                  <a:pt x="3482993" y="6319947"/>
                  <a:pt x="3414803" y="6310648"/>
                </a:cubicBezTo>
                <a:cubicBezTo>
                  <a:pt x="3387901" y="6306980"/>
                  <a:pt x="3364154" y="6290215"/>
                  <a:pt x="3337530" y="6284890"/>
                </a:cubicBezTo>
                <a:cubicBezTo>
                  <a:pt x="3316065" y="6280597"/>
                  <a:pt x="3294254" y="6277770"/>
                  <a:pt x="3273136" y="6272011"/>
                </a:cubicBezTo>
                <a:cubicBezTo>
                  <a:pt x="3246941" y="6264867"/>
                  <a:pt x="3222203" y="6252839"/>
                  <a:pt x="3195862" y="6246254"/>
                </a:cubicBezTo>
                <a:cubicBezTo>
                  <a:pt x="3178690" y="6241961"/>
                  <a:pt x="3161366" y="6238238"/>
                  <a:pt x="3144347" y="6233375"/>
                </a:cubicBezTo>
                <a:cubicBezTo>
                  <a:pt x="3131294" y="6229645"/>
                  <a:pt x="3119022" y="6223158"/>
                  <a:pt x="3105710" y="6220496"/>
                </a:cubicBezTo>
                <a:cubicBezTo>
                  <a:pt x="3075944" y="6214543"/>
                  <a:pt x="3045609" y="6211910"/>
                  <a:pt x="3015558" y="6207617"/>
                </a:cubicBezTo>
                <a:cubicBezTo>
                  <a:pt x="2951164" y="6211910"/>
                  <a:pt x="2886647" y="6214653"/>
                  <a:pt x="2822375" y="6220496"/>
                </a:cubicBezTo>
                <a:cubicBezTo>
                  <a:pt x="2780843" y="6224272"/>
                  <a:pt x="2589565" y="6256754"/>
                  <a:pt x="2577676" y="6259132"/>
                </a:cubicBezTo>
                <a:cubicBezTo>
                  <a:pt x="2540909" y="6266485"/>
                  <a:pt x="2498144" y="6273977"/>
                  <a:pt x="2461767" y="6284890"/>
                </a:cubicBezTo>
                <a:cubicBezTo>
                  <a:pt x="2435761" y="6292692"/>
                  <a:pt x="2410251" y="6302062"/>
                  <a:pt x="2384493" y="6310648"/>
                </a:cubicBezTo>
                <a:lnTo>
                  <a:pt x="2268583" y="6349285"/>
                </a:lnTo>
                <a:lnTo>
                  <a:pt x="2229947" y="6362163"/>
                </a:lnTo>
                <a:cubicBezTo>
                  <a:pt x="2217068" y="6366456"/>
                  <a:pt x="2204622" y="6372380"/>
                  <a:pt x="2191310" y="6375042"/>
                </a:cubicBezTo>
                <a:cubicBezTo>
                  <a:pt x="2169845" y="6379335"/>
                  <a:pt x="2148152" y="6382612"/>
                  <a:pt x="2126916" y="6387921"/>
                </a:cubicBezTo>
                <a:cubicBezTo>
                  <a:pt x="2113746" y="6391214"/>
                  <a:pt x="2101332" y="6397070"/>
                  <a:pt x="2088279" y="6400800"/>
                </a:cubicBezTo>
                <a:cubicBezTo>
                  <a:pt x="2033310" y="6416506"/>
                  <a:pt x="2032129" y="6413278"/>
                  <a:pt x="1972369" y="6426558"/>
                </a:cubicBezTo>
                <a:cubicBezTo>
                  <a:pt x="1955090" y="6430398"/>
                  <a:pt x="1938376" y="6436934"/>
                  <a:pt x="1920854" y="6439437"/>
                </a:cubicBezTo>
                <a:cubicBezTo>
                  <a:pt x="1878144" y="6445538"/>
                  <a:pt x="1834972" y="6447799"/>
                  <a:pt x="1792065" y="6452315"/>
                </a:cubicBezTo>
                <a:cubicBezTo>
                  <a:pt x="1585096" y="6474101"/>
                  <a:pt x="1765926" y="6458288"/>
                  <a:pt x="1508730" y="6478073"/>
                </a:cubicBezTo>
                <a:cubicBezTo>
                  <a:pt x="1457214" y="6473780"/>
                  <a:pt x="1405424" y="6472026"/>
                  <a:pt x="1354183" y="6465194"/>
                </a:cubicBezTo>
                <a:cubicBezTo>
                  <a:pt x="1340727" y="6463400"/>
                  <a:pt x="1328600" y="6456044"/>
                  <a:pt x="1315547" y="6452315"/>
                </a:cubicBezTo>
                <a:cubicBezTo>
                  <a:pt x="1298528" y="6447452"/>
                  <a:pt x="1281203" y="6443730"/>
                  <a:pt x="1264031" y="6439437"/>
                </a:cubicBezTo>
                <a:cubicBezTo>
                  <a:pt x="1202803" y="6398618"/>
                  <a:pt x="1240080" y="6418574"/>
                  <a:pt x="1148121" y="6387921"/>
                </a:cubicBezTo>
                <a:cubicBezTo>
                  <a:pt x="1135242" y="6383628"/>
                  <a:pt x="1122655" y="6378335"/>
                  <a:pt x="1109485" y="6375042"/>
                </a:cubicBezTo>
                <a:cubicBezTo>
                  <a:pt x="1054352" y="6361259"/>
                  <a:pt x="1053537" y="6360187"/>
                  <a:pt x="993575" y="6349285"/>
                </a:cubicBezTo>
                <a:cubicBezTo>
                  <a:pt x="967883" y="6344614"/>
                  <a:pt x="942236" y="6339457"/>
                  <a:pt x="916302" y="6336406"/>
                </a:cubicBezTo>
                <a:cubicBezTo>
                  <a:pt x="869209" y="6330866"/>
                  <a:pt x="821857" y="6327820"/>
                  <a:pt x="774634" y="6323527"/>
                </a:cubicBezTo>
                <a:lnTo>
                  <a:pt x="555693" y="6349285"/>
                </a:lnTo>
                <a:cubicBezTo>
                  <a:pt x="534004" y="6352243"/>
                  <a:pt x="511795" y="6354477"/>
                  <a:pt x="491299" y="6362163"/>
                </a:cubicBezTo>
                <a:cubicBezTo>
                  <a:pt x="476806" y="6367598"/>
                  <a:pt x="465541" y="6379335"/>
                  <a:pt x="452662" y="6387921"/>
                </a:cubicBezTo>
                <a:cubicBezTo>
                  <a:pt x="444076" y="6400800"/>
                  <a:pt x="433827" y="6412714"/>
                  <a:pt x="426905" y="6426558"/>
                </a:cubicBezTo>
                <a:cubicBezTo>
                  <a:pt x="417666" y="6445036"/>
                  <a:pt x="405274" y="6500202"/>
                  <a:pt x="401147" y="6516710"/>
                </a:cubicBezTo>
                <a:cubicBezTo>
                  <a:pt x="406156" y="6536746"/>
                  <a:pt x="414373" y="6594157"/>
                  <a:pt x="439783" y="6606862"/>
                </a:cubicBezTo>
                <a:cubicBezTo>
                  <a:pt x="463139" y="6618540"/>
                  <a:pt x="491299" y="6615448"/>
                  <a:pt x="517057" y="6619741"/>
                </a:cubicBezTo>
                <a:cubicBezTo>
                  <a:pt x="627777" y="6693556"/>
                  <a:pt x="487693" y="6605060"/>
                  <a:pt x="594330" y="6658377"/>
                </a:cubicBezTo>
                <a:cubicBezTo>
                  <a:pt x="694205" y="6708313"/>
                  <a:pt x="574481" y="6664639"/>
                  <a:pt x="671603" y="6697014"/>
                </a:cubicBezTo>
                <a:cubicBezTo>
                  <a:pt x="705947" y="6692721"/>
                  <a:pt x="740581" y="6690326"/>
                  <a:pt x="774634" y="6684135"/>
                </a:cubicBezTo>
                <a:cubicBezTo>
                  <a:pt x="809605" y="6677777"/>
                  <a:pt x="832069" y="6659520"/>
                  <a:pt x="864786" y="6645499"/>
                </a:cubicBezTo>
                <a:cubicBezTo>
                  <a:pt x="877264" y="6640151"/>
                  <a:pt x="890544" y="6636913"/>
                  <a:pt x="903423" y="6632620"/>
                </a:cubicBezTo>
                <a:cubicBezTo>
                  <a:pt x="912009" y="6619741"/>
                  <a:pt x="922259" y="6607828"/>
                  <a:pt x="929181" y="6593983"/>
                </a:cubicBezTo>
                <a:cubicBezTo>
                  <a:pt x="958355" y="6535634"/>
                  <a:pt x="938740" y="6480594"/>
                  <a:pt x="929181" y="6413679"/>
                </a:cubicBezTo>
                <a:cubicBezTo>
                  <a:pt x="927261" y="6400240"/>
                  <a:pt x="923037" y="6386829"/>
                  <a:pt x="916302" y="6375042"/>
                </a:cubicBezTo>
                <a:cubicBezTo>
                  <a:pt x="905652" y="6356405"/>
                  <a:pt x="890141" y="6340994"/>
                  <a:pt x="877665" y="6323527"/>
                </a:cubicBezTo>
                <a:cubicBezTo>
                  <a:pt x="854630" y="6291279"/>
                  <a:pt x="853477" y="6274209"/>
                  <a:pt x="813271" y="6259132"/>
                </a:cubicBezTo>
                <a:cubicBezTo>
                  <a:pt x="792775" y="6251446"/>
                  <a:pt x="770341" y="6250547"/>
                  <a:pt x="748876" y="6246254"/>
                </a:cubicBezTo>
                <a:cubicBezTo>
                  <a:pt x="628673" y="6250547"/>
                  <a:pt x="508132" y="6249143"/>
                  <a:pt x="388268" y="6259132"/>
                </a:cubicBezTo>
                <a:cubicBezTo>
                  <a:pt x="349536" y="6262360"/>
                  <a:pt x="289113" y="6283598"/>
                  <a:pt x="246600" y="6297769"/>
                </a:cubicBezTo>
                <a:cubicBezTo>
                  <a:pt x="233721" y="6306355"/>
                  <a:pt x="218909" y="6312582"/>
                  <a:pt x="207964" y="6323527"/>
                </a:cubicBezTo>
                <a:cubicBezTo>
                  <a:pt x="192786" y="6338705"/>
                  <a:pt x="183296" y="6358745"/>
                  <a:pt x="169327" y="6375042"/>
                </a:cubicBezTo>
                <a:cubicBezTo>
                  <a:pt x="157474" y="6388871"/>
                  <a:pt x="143569" y="6400800"/>
                  <a:pt x="130690" y="6413679"/>
                </a:cubicBezTo>
                <a:cubicBezTo>
                  <a:pt x="153766" y="6644438"/>
                  <a:pt x="116531" y="6475513"/>
                  <a:pt x="169327" y="6581104"/>
                </a:cubicBezTo>
                <a:cubicBezTo>
                  <a:pt x="179666" y="6601782"/>
                  <a:pt x="181214" y="6627004"/>
                  <a:pt x="195085" y="6645499"/>
                </a:cubicBezTo>
                <a:cubicBezTo>
                  <a:pt x="207964" y="6662671"/>
                  <a:pt x="229428" y="6671256"/>
                  <a:pt x="246600" y="6684135"/>
                </a:cubicBezTo>
                <a:cubicBezTo>
                  <a:pt x="255186" y="6697014"/>
                  <a:pt x="261413" y="6711827"/>
                  <a:pt x="272358" y="6722772"/>
                </a:cubicBezTo>
                <a:cubicBezTo>
                  <a:pt x="283303" y="6733717"/>
                  <a:pt x="297869" y="6740326"/>
                  <a:pt x="310995" y="6748530"/>
                </a:cubicBezTo>
                <a:cubicBezTo>
                  <a:pt x="379138" y="6791119"/>
                  <a:pt x="372829" y="6790114"/>
                  <a:pt x="452662" y="6812924"/>
                </a:cubicBezTo>
                <a:cubicBezTo>
                  <a:pt x="482713" y="6821510"/>
                  <a:pt x="512361" y="6831654"/>
                  <a:pt x="542814" y="6838682"/>
                </a:cubicBezTo>
                <a:cubicBezTo>
                  <a:pt x="596498" y="6851071"/>
                  <a:pt x="686337" y="6858921"/>
                  <a:pt x="735998" y="6864439"/>
                </a:cubicBezTo>
                <a:cubicBezTo>
                  <a:pt x="843322" y="6860146"/>
                  <a:pt x="951059" y="6861907"/>
                  <a:pt x="1057969" y="6851561"/>
                </a:cubicBezTo>
                <a:cubicBezTo>
                  <a:pt x="1084994" y="6848946"/>
                  <a:pt x="1135243" y="6825803"/>
                  <a:pt x="1135243" y="6825803"/>
                </a:cubicBezTo>
                <a:cubicBezTo>
                  <a:pt x="1148122" y="6817217"/>
                  <a:pt x="1160035" y="6806967"/>
                  <a:pt x="1173879" y="6800045"/>
                </a:cubicBezTo>
                <a:cubicBezTo>
                  <a:pt x="1186021" y="6793974"/>
                  <a:pt x="1201915" y="6795647"/>
                  <a:pt x="1212516" y="6787166"/>
                </a:cubicBezTo>
                <a:cubicBezTo>
                  <a:pt x="1224603" y="6777497"/>
                  <a:pt x="1229688" y="6761409"/>
                  <a:pt x="1238274" y="6748530"/>
                </a:cubicBezTo>
                <a:cubicBezTo>
                  <a:pt x="1269628" y="6654464"/>
                  <a:pt x="1257446" y="6697597"/>
                  <a:pt x="1276910" y="6619741"/>
                </a:cubicBezTo>
                <a:cubicBezTo>
                  <a:pt x="1269893" y="6598690"/>
                  <a:pt x="1259297" y="6555607"/>
                  <a:pt x="1238274" y="6542468"/>
                </a:cubicBezTo>
                <a:cubicBezTo>
                  <a:pt x="1217371" y="6529404"/>
                  <a:pt x="1139645" y="6511371"/>
                  <a:pt x="1109485" y="6503831"/>
                </a:cubicBezTo>
                <a:cubicBezTo>
                  <a:pt x="1066555" y="6508124"/>
                  <a:pt x="1011203" y="6486203"/>
                  <a:pt x="980696" y="6516710"/>
                </a:cubicBezTo>
                <a:cubicBezTo>
                  <a:pt x="958597" y="6538809"/>
                  <a:pt x="990374" y="6580063"/>
                  <a:pt x="1006454" y="6606862"/>
                </a:cubicBezTo>
                <a:cubicBezTo>
                  <a:pt x="1011781" y="6615741"/>
                  <a:pt x="1082345" y="6661749"/>
                  <a:pt x="1096606" y="6671256"/>
                </a:cubicBezTo>
                <a:cubicBezTo>
                  <a:pt x="1152414" y="6666963"/>
                  <a:pt x="1209901" y="6672622"/>
                  <a:pt x="1264031" y="6658377"/>
                </a:cubicBezTo>
                <a:cubicBezTo>
                  <a:pt x="1293969" y="6650499"/>
                  <a:pt x="1341305" y="6606862"/>
                  <a:pt x="1341305" y="6606862"/>
                </a:cubicBezTo>
                <a:cubicBezTo>
                  <a:pt x="1346250" y="6592027"/>
                  <a:pt x="1368532" y="6528467"/>
                  <a:pt x="1367062" y="6516710"/>
                </a:cubicBezTo>
                <a:cubicBezTo>
                  <a:pt x="1364681" y="6497660"/>
                  <a:pt x="1348868" y="6482840"/>
                  <a:pt x="1341305" y="6465194"/>
                </a:cubicBezTo>
                <a:cubicBezTo>
                  <a:pt x="1304709" y="6379803"/>
                  <a:pt x="1370754" y="6468887"/>
                  <a:pt x="1251152" y="6349285"/>
                </a:cubicBezTo>
                <a:cubicBezTo>
                  <a:pt x="1222666" y="6320799"/>
                  <a:pt x="1209743" y="6302822"/>
                  <a:pt x="1173879" y="6284890"/>
                </a:cubicBezTo>
                <a:cubicBezTo>
                  <a:pt x="1161737" y="6278819"/>
                  <a:pt x="1147385" y="6278082"/>
                  <a:pt x="1135243" y="6272011"/>
                </a:cubicBezTo>
                <a:cubicBezTo>
                  <a:pt x="1121399" y="6265089"/>
                  <a:pt x="1110450" y="6253176"/>
                  <a:pt x="1096606" y="6246254"/>
                </a:cubicBezTo>
                <a:cubicBezTo>
                  <a:pt x="1080240" y="6238071"/>
                  <a:pt x="1020209" y="6223247"/>
                  <a:pt x="1006454" y="6220496"/>
                </a:cubicBezTo>
                <a:cubicBezTo>
                  <a:pt x="848561" y="6188917"/>
                  <a:pt x="997327" y="6224654"/>
                  <a:pt x="877665" y="6194738"/>
                </a:cubicBezTo>
                <a:cubicBezTo>
                  <a:pt x="774634" y="6199031"/>
                  <a:pt x="671430" y="6200270"/>
                  <a:pt x="568572" y="6207617"/>
                </a:cubicBezTo>
                <a:cubicBezTo>
                  <a:pt x="539879" y="6209667"/>
                  <a:pt x="474389" y="6235391"/>
                  <a:pt x="452662" y="6246254"/>
                </a:cubicBezTo>
                <a:cubicBezTo>
                  <a:pt x="438818" y="6253176"/>
                  <a:pt x="428253" y="6265914"/>
                  <a:pt x="414026" y="6272011"/>
                </a:cubicBezTo>
                <a:cubicBezTo>
                  <a:pt x="397757" y="6278983"/>
                  <a:pt x="379682" y="6280597"/>
                  <a:pt x="362510" y="6284890"/>
                </a:cubicBezTo>
                <a:cubicBezTo>
                  <a:pt x="301282" y="6325709"/>
                  <a:pt x="338559" y="6305753"/>
                  <a:pt x="246600" y="6336406"/>
                </a:cubicBezTo>
                <a:lnTo>
                  <a:pt x="207964" y="6349285"/>
                </a:lnTo>
                <a:lnTo>
                  <a:pt x="169327" y="6362163"/>
                </a:lnTo>
                <a:cubicBezTo>
                  <a:pt x="156448" y="6357870"/>
                  <a:pt x="137283" y="6361152"/>
                  <a:pt x="130690" y="6349285"/>
                </a:cubicBezTo>
                <a:cubicBezTo>
                  <a:pt x="113498" y="6318339"/>
                  <a:pt x="104933" y="6246254"/>
                  <a:pt x="104933" y="6246254"/>
                </a:cubicBezTo>
                <a:cubicBezTo>
                  <a:pt x="109226" y="6211910"/>
                  <a:pt x="111621" y="6177276"/>
                  <a:pt x="117812" y="6143223"/>
                </a:cubicBezTo>
                <a:cubicBezTo>
                  <a:pt x="124171" y="6108246"/>
                  <a:pt x="142423" y="6085794"/>
                  <a:pt x="156448" y="6053070"/>
                </a:cubicBezTo>
                <a:cubicBezTo>
                  <a:pt x="161796" y="6040592"/>
                  <a:pt x="162734" y="6026301"/>
                  <a:pt x="169327" y="6014434"/>
                </a:cubicBezTo>
                <a:cubicBezTo>
                  <a:pt x="184361" y="5987373"/>
                  <a:pt x="220843" y="5937161"/>
                  <a:pt x="220843" y="5937161"/>
                </a:cubicBezTo>
                <a:cubicBezTo>
                  <a:pt x="267800" y="5796278"/>
                  <a:pt x="192914" y="6009656"/>
                  <a:pt x="259479" y="5859887"/>
                </a:cubicBezTo>
                <a:cubicBezTo>
                  <a:pt x="270506" y="5835076"/>
                  <a:pt x="276651" y="5808372"/>
                  <a:pt x="285237" y="5782614"/>
                </a:cubicBezTo>
                <a:cubicBezTo>
                  <a:pt x="303713" y="5727187"/>
                  <a:pt x="294824" y="5757145"/>
                  <a:pt x="310995" y="5692462"/>
                </a:cubicBezTo>
                <a:cubicBezTo>
                  <a:pt x="306702" y="5632361"/>
                  <a:pt x="332670" y="5561520"/>
                  <a:pt x="298116" y="5512158"/>
                </a:cubicBezTo>
                <a:cubicBezTo>
                  <a:pt x="280363" y="5486797"/>
                  <a:pt x="246601" y="5546501"/>
                  <a:pt x="220843" y="5563673"/>
                </a:cubicBezTo>
                <a:lnTo>
                  <a:pt x="143569" y="5615189"/>
                </a:lnTo>
                <a:cubicBezTo>
                  <a:pt x="130690" y="5623775"/>
                  <a:pt x="117316" y="5631659"/>
                  <a:pt x="104933" y="5640946"/>
                </a:cubicBezTo>
                <a:lnTo>
                  <a:pt x="53417" y="5679583"/>
                </a:lnTo>
                <a:cubicBezTo>
                  <a:pt x="44831" y="5705341"/>
                  <a:pt x="30657" y="5729871"/>
                  <a:pt x="27659" y="5756856"/>
                </a:cubicBezTo>
                <a:cubicBezTo>
                  <a:pt x="12826" y="5890358"/>
                  <a:pt x="24209" y="5835052"/>
                  <a:pt x="1902" y="5924282"/>
                </a:cubicBezTo>
                <a:cubicBezTo>
                  <a:pt x="6195" y="5988676"/>
                  <a:pt x="0" y="6054643"/>
                  <a:pt x="14781" y="6117465"/>
                </a:cubicBezTo>
                <a:cubicBezTo>
                  <a:pt x="18326" y="6132532"/>
                  <a:pt x="38033" y="6141514"/>
                  <a:pt x="53417" y="6143223"/>
                </a:cubicBezTo>
                <a:cubicBezTo>
                  <a:pt x="79370" y="6146107"/>
                  <a:pt x="104932" y="6134637"/>
                  <a:pt x="130690" y="6130344"/>
                </a:cubicBezTo>
                <a:cubicBezTo>
                  <a:pt x="143569" y="6121758"/>
                  <a:pt x="155100" y="6110683"/>
                  <a:pt x="169327" y="6104586"/>
                </a:cubicBezTo>
                <a:cubicBezTo>
                  <a:pt x="221055" y="6082417"/>
                  <a:pt x="219061" y="6106367"/>
                  <a:pt x="259479" y="6065949"/>
                </a:cubicBezTo>
                <a:cubicBezTo>
                  <a:pt x="274657" y="6050771"/>
                  <a:pt x="285237" y="6031606"/>
                  <a:pt x="298116" y="6014434"/>
                </a:cubicBezTo>
                <a:cubicBezTo>
                  <a:pt x="302409" y="6001555"/>
                  <a:pt x="304924" y="5987939"/>
                  <a:pt x="310995" y="5975797"/>
                </a:cubicBezTo>
                <a:cubicBezTo>
                  <a:pt x="317917" y="5961953"/>
                  <a:pt x="330655" y="5951388"/>
                  <a:pt x="336752" y="5937161"/>
                </a:cubicBezTo>
                <a:cubicBezTo>
                  <a:pt x="343724" y="5920892"/>
                  <a:pt x="345338" y="5902817"/>
                  <a:pt x="349631" y="5885645"/>
                </a:cubicBezTo>
                <a:cubicBezTo>
                  <a:pt x="353924" y="5847008"/>
                  <a:pt x="356599" y="5808157"/>
                  <a:pt x="362510" y="5769735"/>
                </a:cubicBezTo>
                <a:cubicBezTo>
                  <a:pt x="365201" y="5752241"/>
                  <a:pt x="372223" y="5735635"/>
                  <a:pt x="375389" y="5718220"/>
                </a:cubicBezTo>
                <a:cubicBezTo>
                  <a:pt x="380819" y="5688354"/>
                  <a:pt x="381442" y="5657646"/>
                  <a:pt x="388268" y="5628068"/>
                </a:cubicBezTo>
                <a:cubicBezTo>
                  <a:pt x="394373" y="5601612"/>
                  <a:pt x="407441" y="5577135"/>
                  <a:pt x="414026" y="5550794"/>
                </a:cubicBezTo>
                <a:cubicBezTo>
                  <a:pt x="418319" y="5533622"/>
                  <a:pt x="422043" y="5516298"/>
                  <a:pt x="426905" y="5499279"/>
                </a:cubicBezTo>
                <a:cubicBezTo>
                  <a:pt x="430634" y="5486226"/>
                  <a:pt x="436730" y="5473870"/>
                  <a:pt x="439783" y="5460642"/>
                </a:cubicBezTo>
                <a:cubicBezTo>
                  <a:pt x="449627" y="5417984"/>
                  <a:pt x="465541" y="5331854"/>
                  <a:pt x="465541" y="5331854"/>
                </a:cubicBezTo>
                <a:cubicBezTo>
                  <a:pt x="461248" y="5237409"/>
                  <a:pt x="459913" y="5142782"/>
                  <a:pt x="452662" y="5048518"/>
                </a:cubicBezTo>
                <a:cubicBezTo>
                  <a:pt x="450562" y="5021221"/>
                  <a:pt x="436892" y="4977421"/>
                  <a:pt x="414026" y="4958366"/>
                </a:cubicBezTo>
                <a:cubicBezTo>
                  <a:pt x="399277" y="4946075"/>
                  <a:pt x="379179" y="4942133"/>
                  <a:pt x="362510" y="4932608"/>
                </a:cubicBezTo>
                <a:cubicBezTo>
                  <a:pt x="349071" y="4924929"/>
                  <a:pt x="336753" y="4915437"/>
                  <a:pt x="323874" y="4906851"/>
                </a:cubicBezTo>
                <a:cubicBezTo>
                  <a:pt x="293252" y="4814984"/>
                  <a:pt x="336672" y="4926047"/>
                  <a:pt x="272358" y="4829577"/>
                </a:cubicBezTo>
                <a:cubicBezTo>
                  <a:pt x="264828" y="4818282"/>
                  <a:pt x="267009" y="4802236"/>
                  <a:pt x="259479" y="4790941"/>
                </a:cubicBezTo>
                <a:cubicBezTo>
                  <a:pt x="249376" y="4775786"/>
                  <a:pt x="231429" y="4767125"/>
                  <a:pt x="220843" y="4752304"/>
                </a:cubicBezTo>
                <a:cubicBezTo>
                  <a:pt x="176175" y="4689769"/>
                  <a:pt x="210234" y="4718209"/>
                  <a:pt x="182206" y="4662152"/>
                </a:cubicBezTo>
                <a:cubicBezTo>
                  <a:pt x="175284" y="4648307"/>
                  <a:pt x="162735" y="4637660"/>
                  <a:pt x="156448" y="4623515"/>
                </a:cubicBezTo>
                <a:cubicBezTo>
                  <a:pt x="156439" y="4623495"/>
                  <a:pt x="124255" y="4526935"/>
                  <a:pt x="117812" y="4507606"/>
                </a:cubicBezTo>
                <a:lnTo>
                  <a:pt x="104933" y="4468969"/>
                </a:lnTo>
                <a:cubicBezTo>
                  <a:pt x="109226" y="4395989"/>
                  <a:pt x="110538" y="4322772"/>
                  <a:pt x="117812" y="4250028"/>
                </a:cubicBezTo>
                <a:cubicBezTo>
                  <a:pt x="119163" y="4236520"/>
                  <a:pt x="127398" y="4224562"/>
                  <a:pt x="130690" y="4211392"/>
                </a:cubicBezTo>
                <a:cubicBezTo>
                  <a:pt x="135999" y="4190155"/>
                  <a:pt x="138260" y="4168233"/>
                  <a:pt x="143569" y="4146997"/>
                </a:cubicBezTo>
                <a:cubicBezTo>
                  <a:pt x="146862" y="4133827"/>
                  <a:pt x="152719" y="4121414"/>
                  <a:pt x="156448" y="4108361"/>
                </a:cubicBezTo>
                <a:cubicBezTo>
                  <a:pt x="161311" y="4091342"/>
                  <a:pt x="163730" y="4073637"/>
                  <a:pt x="169327" y="4056845"/>
                </a:cubicBezTo>
                <a:cubicBezTo>
                  <a:pt x="194163" y="3982339"/>
                  <a:pt x="198893" y="3986739"/>
                  <a:pt x="246600" y="3915177"/>
                </a:cubicBezTo>
                <a:lnTo>
                  <a:pt x="272358" y="3876541"/>
                </a:lnTo>
                <a:cubicBezTo>
                  <a:pt x="280944" y="3850783"/>
                  <a:pt x="291531" y="3825608"/>
                  <a:pt x="298116" y="3799268"/>
                </a:cubicBezTo>
                <a:cubicBezTo>
                  <a:pt x="306702" y="3764924"/>
                  <a:pt x="312680" y="3729821"/>
                  <a:pt x="323874" y="3696237"/>
                </a:cubicBezTo>
                <a:cubicBezTo>
                  <a:pt x="342349" y="3640808"/>
                  <a:pt x="333459" y="3670770"/>
                  <a:pt x="349631" y="3606085"/>
                </a:cubicBezTo>
                <a:cubicBezTo>
                  <a:pt x="353924" y="3571741"/>
                  <a:pt x="362510" y="3537665"/>
                  <a:pt x="362510" y="3503054"/>
                </a:cubicBezTo>
                <a:cubicBezTo>
                  <a:pt x="362510" y="3417087"/>
                  <a:pt x="359485" y="3330876"/>
                  <a:pt x="349631" y="3245476"/>
                </a:cubicBezTo>
                <a:cubicBezTo>
                  <a:pt x="339663" y="3159088"/>
                  <a:pt x="327143" y="3187619"/>
                  <a:pt x="298116" y="3129566"/>
                </a:cubicBezTo>
                <a:cubicBezTo>
                  <a:pt x="230109" y="2993553"/>
                  <a:pt x="396157" y="3257311"/>
                  <a:pt x="233721" y="3013656"/>
                </a:cubicBezTo>
                <a:cubicBezTo>
                  <a:pt x="225135" y="3000777"/>
                  <a:pt x="220347" y="2984307"/>
                  <a:pt x="207964" y="2975020"/>
                </a:cubicBezTo>
                <a:cubicBezTo>
                  <a:pt x="144065" y="2927096"/>
                  <a:pt x="168355" y="2954243"/>
                  <a:pt x="130690" y="2897746"/>
                </a:cubicBezTo>
                <a:cubicBezTo>
                  <a:pt x="100070" y="2805883"/>
                  <a:pt x="143487" y="2916940"/>
                  <a:pt x="79175" y="2820473"/>
                </a:cubicBezTo>
                <a:cubicBezTo>
                  <a:pt x="71645" y="2809178"/>
                  <a:pt x="72367" y="2793979"/>
                  <a:pt x="66296" y="2781837"/>
                </a:cubicBezTo>
                <a:cubicBezTo>
                  <a:pt x="59374" y="2767993"/>
                  <a:pt x="46824" y="2757345"/>
                  <a:pt x="40538" y="2743200"/>
                </a:cubicBezTo>
                <a:cubicBezTo>
                  <a:pt x="29511" y="2718389"/>
                  <a:pt x="14781" y="2665927"/>
                  <a:pt x="14781" y="2665927"/>
                </a:cubicBezTo>
                <a:cubicBezTo>
                  <a:pt x="19074" y="2592947"/>
                  <a:pt x="16815" y="2519284"/>
                  <a:pt x="27659" y="2446986"/>
                </a:cubicBezTo>
                <a:cubicBezTo>
                  <a:pt x="29955" y="2431679"/>
                  <a:pt x="46495" y="2422193"/>
                  <a:pt x="53417" y="2408349"/>
                </a:cubicBezTo>
                <a:cubicBezTo>
                  <a:pt x="59488" y="2396207"/>
                  <a:pt x="60225" y="2381855"/>
                  <a:pt x="66296" y="2369713"/>
                </a:cubicBezTo>
                <a:cubicBezTo>
                  <a:pt x="73218" y="2355869"/>
                  <a:pt x="85767" y="2345221"/>
                  <a:pt x="92054" y="2331076"/>
                </a:cubicBezTo>
                <a:cubicBezTo>
                  <a:pt x="103081" y="2306265"/>
                  <a:pt x="102752" y="2276394"/>
                  <a:pt x="117812" y="2253803"/>
                </a:cubicBezTo>
                <a:cubicBezTo>
                  <a:pt x="160741" y="2189407"/>
                  <a:pt x="130689" y="2223753"/>
                  <a:pt x="220843" y="2163651"/>
                </a:cubicBezTo>
                <a:lnTo>
                  <a:pt x="259479" y="2137893"/>
                </a:lnTo>
                <a:cubicBezTo>
                  <a:pt x="263772" y="2125014"/>
                  <a:pt x="267010" y="2111734"/>
                  <a:pt x="272358" y="2099256"/>
                </a:cubicBezTo>
                <a:cubicBezTo>
                  <a:pt x="291965" y="2053506"/>
                  <a:pt x="298007" y="2047905"/>
                  <a:pt x="323874" y="2009104"/>
                </a:cubicBezTo>
                <a:cubicBezTo>
                  <a:pt x="337154" y="1969262"/>
                  <a:pt x="349631" y="1938524"/>
                  <a:pt x="349631" y="1893194"/>
                </a:cubicBezTo>
                <a:cubicBezTo>
                  <a:pt x="349631" y="1860805"/>
                  <a:pt x="292589" y="1784637"/>
                  <a:pt x="285237" y="1777285"/>
                </a:cubicBezTo>
                <a:cubicBezTo>
                  <a:pt x="251099" y="1743146"/>
                  <a:pt x="215294" y="1697237"/>
                  <a:pt x="169327" y="1674254"/>
                </a:cubicBezTo>
                <a:cubicBezTo>
                  <a:pt x="157184" y="1668183"/>
                  <a:pt x="143168" y="1666723"/>
                  <a:pt x="130690" y="1661375"/>
                </a:cubicBezTo>
                <a:cubicBezTo>
                  <a:pt x="84940" y="1641768"/>
                  <a:pt x="79339" y="1635726"/>
                  <a:pt x="40538" y="1609859"/>
                </a:cubicBezTo>
                <a:cubicBezTo>
                  <a:pt x="27515" y="1590324"/>
                  <a:pt x="1902" y="1559246"/>
                  <a:pt x="1902" y="1532586"/>
                </a:cubicBezTo>
                <a:cubicBezTo>
                  <a:pt x="1902" y="1505958"/>
                  <a:pt x="9549" y="1427139"/>
                  <a:pt x="27659" y="1390918"/>
                </a:cubicBezTo>
                <a:cubicBezTo>
                  <a:pt x="34581" y="1377074"/>
                  <a:pt x="45738" y="1365721"/>
                  <a:pt x="53417" y="1352282"/>
                </a:cubicBezTo>
                <a:cubicBezTo>
                  <a:pt x="122750" y="1230950"/>
                  <a:pt x="31988" y="1365119"/>
                  <a:pt x="117812" y="1262130"/>
                </a:cubicBezTo>
                <a:cubicBezTo>
                  <a:pt x="127721" y="1250239"/>
                  <a:pt x="131817" y="1233566"/>
                  <a:pt x="143569" y="1223493"/>
                </a:cubicBezTo>
                <a:cubicBezTo>
                  <a:pt x="162575" y="1207202"/>
                  <a:pt x="186737" y="1198123"/>
                  <a:pt x="207964" y="1184856"/>
                </a:cubicBezTo>
                <a:cubicBezTo>
                  <a:pt x="265028" y="1149191"/>
                  <a:pt x="225660" y="1166079"/>
                  <a:pt x="285237" y="1146220"/>
                </a:cubicBezTo>
                <a:cubicBezTo>
                  <a:pt x="288786" y="1142671"/>
                  <a:pt x="352891" y="1083618"/>
                  <a:pt x="349631" y="1068946"/>
                </a:cubicBezTo>
                <a:cubicBezTo>
                  <a:pt x="342915" y="1038726"/>
                  <a:pt x="323874" y="1008845"/>
                  <a:pt x="298116" y="991673"/>
                </a:cubicBezTo>
                <a:lnTo>
                  <a:pt x="220843" y="940158"/>
                </a:lnTo>
                <a:cubicBezTo>
                  <a:pt x="212257" y="927279"/>
                  <a:pt x="201372" y="915666"/>
                  <a:pt x="195085" y="901521"/>
                </a:cubicBezTo>
                <a:cubicBezTo>
                  <a:pt x="184058" y="876710"/>
                  <a:pt x="169327" y="824248"/>
                  <a:pt x="169327" y="824248"/>
                </a:cubicBezTo>
                <a:cubicBezTo>
                  <a:pt x="172359" y="812121"/>
                  <a:pt x="186686" y="749214"/>
                  <a:pt x="195085" y="734096"/>
                </a:cubicBezTo>
                <a:cubicBezTo>
                  <a:pt x="210119" y="707035"/>
                  <a:pt x="229428" y="682581"/>
                  <a:pt x="246600" y="656823"/>
                </a:cubicBezTo>
                <a:cubicBezTo>
                  <a:pt x="255186" y="643944"/>
                  <a:pt x="267463" y="632870"/>
                  <a:pt x="272358" y="618186"/>
                </a:cubicBezTo>
                <a:lnTo>
                  <a:pt x="285237" y="579549"/>
                </a:lnTo>
                <a:cubicBezTo>
                  <a:pt x="278325" y="544988"/>
                  <a:pt x="265275" y="465895"/>
                  <a:pt x="246600" y="437882"/>
                </a:cubicBezTo>
                <a:lnTo>
                  <a:pt x="220843" y="399245"/>
                </a:lnTo>
                <a:cubicBezTo>
                  <a:pt x="225136" y="313386"/>
                  <a:pt x="226274" y="227311"/>
                  <a:pt x="233721" y="141668"/>
                </a:cubicBezTo>
                <a:cubicBezTo>
                  <a:pt x="234897" y="128143"/>
                  <a:pt x="237001" y="112630"/>
                  <a:pt x="246600" y="103031"/>
                </a:cubicBezTo>
                <a:cubicBezTo>
                  <a:pt x="268490" y="81141"/>
                  <a:pt x="323874" y="51515"/>
                  <a:pt x="323874" y="51515"/>
                </a:cubicBezTo>
                <a:cubicBezTo>
                  <a:pt x="344842" y="55010"/>
                  <a:pt x="412607" y="62175"/>
                  <a:pt x="439783" y="77273"/>
                </a:cubicBezTo>
                <a:cubicBezTo>
                  <a:pt x="466844" y="92307"/>
                  <a:pt x="517057" y="128789"/>
                  <a:pt x="517057" y="128789"/>
                </a:cubicBezTo>
                <a:cubicBezTo>
                  <a:pt x="525643" y="141668"/>
                  <a:pt x="528443" y="161677"/>
                  <a:pt x="542814" y="167425"/>
                </a:cubicBezTo>
                <a:cubicBezTo>
                  <a:pt x="555419" y="172467"/>
                  <a:pt x="568973" y="159894"/>
                  <a:pt x="581451" y="154546"/>
                </a:cubicBezTo>
                <a:cubicBezTo>
                  <a:pt x="599097" y="146983"/>
                  <a:pt x="616504" y="138667"/>
                  <a:pt x="632967" y="128789"/>
                </a:cubicBezTo>
                <a:cubicBezTo>
                  <a:pt x="659512" y="112862"/>
                  <a:pt x="710240" y="77273"/>
                  <a:pt x="710240" y="77273"/>
                </a:cubicBezTo>
                <a:cubicBezTo>
                  <a:pt x="723119" y="81566"/>
                  <a:pt x="737581" y="82622"/>
                  <a:pt x="748876" y="90152"/>
                </a:cubicBezTo>
                <a:cubicBezTo>
                  <a:pt x="854889" y="160828"/>
                  <a:pt x="714512" y="101182"/>
                  <a:pt x="839029" y="154546"/>
                </a:cubicBezTo>
                <a:cubicBezTo>
                  <a:pt x="881527" y="172759"/>
                  <a:pt x="967817" y="206062"/>
                  <a:pt x="967817" y="206062"/>
                </a:cubicBezTo>
                <a:cubicBezTo>
                  <a:pt x="1006454" y="201769"/>
                  <a:pt x="1045381" y="199574"/>
                  <a:pt x="1083727" y="193183"/>
                </a:cubicBezTo>
                <a:cubicBezTo>
                  <a:pt x="1116679" y="187691"/>
                  <a:pt x="1144019" y="167343"/>
                  <a:pt x="1173879" y="154546"/>
                </a:cubicBezTo>
                <a:cubicBezTo>
                  <a:pt x="1186357" y="149198"/>
                  <a:pt x="1199637" y="145961"/>
                  <a:pt x="1212516" y="141668"/>
                </a:cubicBezTo>
                <a:cubicBezTo>
                  <a:pt x="1225395" y="133082"/>
                  <a:pt x="1237308" y="122832"/>
                  <a:pt x="1251152" y="115910"/>
                </a:cubicBezTo>
                <a:cubicBezTo>
                  <a:pt x="1282856" y="100058"/>
                  <a:pt x="1337385" y="95098"/>
                  <a:pt x="1367062" y="90152"/>
                </a:cubicBezTo>
                <a:cubicBezTo>
                  <a:pt x="1388527" y="94445"/>
                  <a:pt x="1410338" y="97271"/>
                  <a:pt x="1431457" y="103031"/>
                </a:cubicBezTo>
                <a:cubicBezTo>
                  <a:pt x="1481931" y="116797"/>
                  <a:pt x="1516273" y="129419"/>
                  <a:pt x="1560245" y="154546"/>
                </a:cubicBezTo>
                <a:cubicBezTo>
                  <a:pt x="1573684" y="162226"/>
                  <a:pt x="1586003" y="171718"/>
                  <a:pt x="1598882" y="180304"/>
                </a:cubicBezTo>
                <a:cubicBezTo>
                  <a:pt x="1790121" y="65562"/>
                  <a:pt x="1560030" y="195116"/>
                  <a:pt x="1714792" y="128789"/>
                </a:cubicBezTo>
                <a:cubicBezTo>
                  <a:pt x="1729019" y="122692"/>
                  <a:pt x="1739202" y="109128"/>
                  <a:pt x="1753429" y="103031"/>
                </a:cubicBezTo>
                <a:cubicBezTo>
                  <a:pt x="1769698" y="96058"/>
                  <a:pt x="1787925" y="95015"/>
                  <a:pt x="1804944" y="90152"/>
                </a:cubicBezTo>
                <a:cubicBezTo>
                  <a:pt x="1817997" y="86422"/>
                  <a:pt x="1830702" y="81566"/>
                  <a:pt x="1843581" y="77273"/>
                </a:cubicBezTo>
                <a:cubicBezTo>
                  <a:pt x="1869120" y="81530"/>
                  <a:pt x="1977718" y="95501"/>
                  <a:pt x="1998127" y="115910"/>
                </a:cubicBezTo>
                <a:lnTo>
                  <a:pt x="2011006" y="128789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91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M E T A L S</vt:lpstr>
      <vt:lpstr>M E T A L      G R O U P S</vt:lpstr>
      <vt:lpstr>P R O P E R T I E S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 E T A L S</dc:title>
  <dc:creator>big daddy</dc:creator>
  <cp:lastModifiedBy>big daddy</cp:lastModifiedBy>
  <cp:revision>13</cp:revision>
  <dcterms:created xsi:type="dcterms:W3CDTF">2009-10-07T20:47:32Z</dcterms:created>
  <dcterms:modified xsi:type="dcterms:W3CDTF">2009-10-08T01:15:37Z</dcterms:modified>
</cp:coreProperties>
</file>